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6" r:id="rId4"/>
    <p:sldId id="258" r:id="rId5"/>
    <p:sldId id="259" r:id="rId6"/>
    <p:sldId id="261" r:id="rId7"/>
    <p:sldId id="262" r:id="rId8"/>
    <p:sldId id="260" r:id="rId9"/>
    <p:sldId id="263" r:id="rId10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AB640-C579-443E-8F26-BA53697786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7DFEC9-998D-42DE-84C7-19025CD5D85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AR" sz="2400" dirty="0">
              <a:solidFill>
                <a:schemeClr val="tx1"/>
              </a:solidFill>
            </a:rPr>
            <a:t>¿Faltó por maternidad (135 d) o ART ?</a:t>
          </a:r>
          <a:endParaRPr lang="es-ES" sz="2400" dirty="0">
            <a:solidFill>
              <a:schemeClr val="tx1"/>
            </a:solidFill>
          </a:endParaRPr>
        </a:p>
      </dgm:t>
    </dgm:pt>
    <dgm:pt modelId="{09ECC18E-DA1E-4E85-AD3C-64E86906EE3C}" type="parTrans" cxnId="{D381DFC1-3B7A-481C-8D92-8844646A9C00}">
      <dgm:prSet/>
      <dgm:spPr/>
      <dgm:t>
        <a:bodyPr/>
        <a:lstStyle/>
        <a:p>
          <a:endParaRPr lang="es-ES"/>
        </a:p>
      </dgm:t>
    </dgm:pt>
    <dgm:pt modelId="{17401205-D733-4755-8CFE-A5C433EF4D5D}" type="sibTrans" cxnId="{D381DFC1-3B7A-481C-8D92-8844646A9C00}">
      <dgm:prSet/>
      <dgm:spPr/>
      <dgm:t>
        <a:bodyPr/>
        <a:lstStyle/>
        <a:p>
          <a:endParaRPr lang="es-ES"/>
        </a:p>
      </dgm:t>
    </dgm:pt>
    <dgm:pt modelId="{1E3E63F8-BCE7-403A-A63B-065A34E59AE0}">
      <dgm:prSet phldrT="[Texto]"/>
      <dgm:spPr/>
      <dgm:t>
        <a:bodyPr/>
        <a:lstStyle/>
        <a:p>
          <a:r>
            <a:rPr lang="es-AR" dirty="0"/>
            <a:t>Cesa</a:t>
          </a:r>
          <a:endParaRPr lang="es-ES" dirty="0"/>
        </a:p>
      </dgm:t>
    </dgm:pt>
    <dgm:pt modelId="{082A72A1-0444-4142-8613-36EE27A2520A}" type="parTrans" cxnId="{D371A731-7906-4128-83C2-3D968848B359}">
      <dgm:prSet/>
      <dgm:spPr/>
      <dgm:t>
        <a:bodyPr/>
        <a:lstStyle/>
        <a:p>
          <a:endParaRPr lang="es-ES"/>
        </a:p>
      </dgm:t>
    </dgm:pt>
    <dgm:pt modelId="{07B341FD-D5AD-4392-8B33-6153281C3CC2}" type="sibTrans" cxnId="{D371A731-7906-4128-83C2-3D968848B359}">
      <dgm:prSet/>
      <dgm:spPr/>
      <dgm:t>
        <a:bodyPr/>
        <a:lstStyle/>
        <a:p>
          <a:endParaRPr lang="es-ES"/>
        </a:p>
      </dgm:t>
    </dgm:pt>
    <dgm:pt modelId="{D39150B4-F443-4CCD-9F10-DCD8264BD8AC}">
      <dgm:prSet phldrT="[Texto]"/>
      <dgm:spPr/>
      <dgm:t>
        <a:bodyPr/>
        <a:lstStyle/>
        <a:p>
          <a:r>
            <a:rPr lang="es-AR" dirty="0"/>
            <a:t>Sigue a efectos de cobro hasta el fin de la licencia.</a:t>
          </a:r>
          <a:endParaRPr lang="es-ES" dirty="0"/>
        </a:p>
      </dgm:t>
    </dgm:pt>
    <dgm:pt modelId="{7484DD74-EDC7-4FFD-86CD-EF55FC800BC1}" type="parTrans" cxnId="{643A02BF-62E1-4D17-BFFF-BDEB4CB8E132}">
      <dgm:prSet/>
      <dgm:spPr/>
      <dgm:t>
        <a:bodyPr/>
        <a:lstStyle/>
        <a:p>
          <a:endParaRPr lang="es-ES"/>
        </a:p>
      </dgm:t>
    </dgm:pt>
    <dgm:pt modelId="{913C664D-CBE1-4D72-805D-5159D17DEEB4}" type="sibTrans" cxnId="{643A02BF-62E1-4D17-BFFF-BDEB4CB8E132}">
      <dgm:prSet/>
      <dgm:spPr/>
      <dgm:t>
        <a:bodyPr/>
        <a:lstStyle/>
        <a:p>
          <a:endParaRPr lang="es-ES"/>
        </a:p>
      </dgm:t>
    </dgm:pt>
    <dgm:pt modelId="{1C6C3350-DDEF-4FC8-928A-1BF26FF37A0D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AR" dirty="0">
              <a:solidFill>
                <a:schemeClr val="tx1"/>
              </a:solidFill>
            </a:rPr>
            <a:t>¿Faltó por otra licencia estatutaria (incluido paro)?</a:t>
          </a:r>
          <a:endParaRPr lang="es-ES" dirty="0">
            <a:solidFill>
              <a:schemeClr val="tx1"/>
            </a:solidFill>
          </a:endParaRPr>
        </a:p>
      </dgm:t>
    </dgm:pt>
    <dgm:pt modelId="{6A3F427D-6292-4B32-9C71-A37E19FCB072}" type="parTrans" cxnId="{03F869ED-8C3A-40E1-BB53-ADB7E6B06FDF}">
      <dgm:prSet/>
      <dgm:spPr/>
      <dgm:t>
        <a:bodyPr/>
        <a:lstStyle/>
        <a:p>
          <a:endParaRPr lang="es-ES"/>
        </a:p>
      </dgm:t>
    </dgm:pt>
    <dgm:pt modelId="{95AC29D5-C856-42D2-B894-283A437CE733}" type="sibTrans" cxnId="{03F869ED-8C3A-40E1-BB53-ADB7E6B06FDF}">
      <dgm:prSet/>
      <dgm:spPr/>
      <dgm:t>
        <a:bodyPr/>
        <a:lstStyle/>
        <a:p>
          <a:endParaRPr lang="es-ES"/>
        </a:p>
      </dgm:t>
    </dgm:pt>
    <dgm:pt modelId="{C1BF7F6C-35FF-46CF-BD6D-EC958A07F31C}">
      <dgm:prSet phldrT="[Texto]"/>
      <dgm:spPr/>
      <dgm:t>
        <a:bodyPr/>
        <a:lstStyle/>
        <a:p>
          <a:r>
            <a:rPr lang="es-AR" dirty="0"/>
            <a:t>Cesa</a:t>
          </a:r>
          <a:endParaRPr lang="es-ES" dirty="0"/>
        </a:p>
      </dgm:t>
    </dgm:pt>
    <dgm:pt modelId="{EB4B340B-DE1D-415B-AD59-0A29EE992B29}" type="parTrans" cxnId="{8F02CFC3-EDC1-4169-AAFB-182783A0BE77}">
      <dgm:prSet/>
      <dgm:spPr/>
      <dgm:t>
        <a:bodyPr/>
        <a:lstStyle/>
        <a:p>
          <a:endParaRPr lang="es-ES"/>
        </a:p>
      </dgm:t>
    </dgm:pt>
    <dgm:pt modelId="{9A9EAC96-C7D2-4C5A-A2CD-73B003D6930D}" type="sibTrans" cxnId="{8F02CFC3-EDC1-4169-AAFB-182783A0BE77}">
      <dgm:prSet/>
      <dgm:spPr/>
      <dgm:t>
        <a:bodyPr/>
        <a:lstStyle/>
        <a:p>
          <a:endParaRPr lang="es-ES"/>
        </a:p>
      </dgm:t>
    </dgm:pt>
    <dgm:pt modelId="{E26796A8-29FA-4A91-B1F6-E451156D05EC}">
      <dgm:prSet phldrT="[Texto]"/>
      <dgm:spPr/>
      <dgm:t>
        <a:bodyPr/>
        <a:lstStyle/>
        <a:p>
          <a:r>
            <a:rPr lang="es-AR" dirty="0"/>
            <a:t>No va al final del listado institucional</a:t>
          </a:r>
          <a:endParaRPr lang="es-ES" dirty="0"/>
        </a:p>
      </dgm:t>
    </dgm:pt>
    <dgm:pt modelId="{BA6417F0-A3AF-44EB-8F33-D86E38BDA799}" type="parTrans" cxnId="{A6DE1401-70DB-4AB4-8F67-C97427DD7285}">
      <dgm:prSet/>
      <dgm:spPr/>
      <dgm:t>
        <a:bodyPr/>
        <a:lstStyle/>
        <a:p>
          <a:endParaRPr lang="es-ES"/>
        </a:p>
      </dgm:t>
    </dgm:pt>
    <dgm:pt modelId="{E21B5FE8-68A1-48F2-BE01-CCF67DA367B6}" type="sibTrans" cxnId="{A6DE1401-70DB-4AB4-8F67-C97427DD7285}">
      <dgm:prSet/>
      <dgm:spPr/>
      <dgm:t>
        <a:bodyPr/>
        <a:lstStyle/>
        <a:p>
          <a:endParaRPr lang="es-ES"/>
        </a:p>
      </dgm:t>
    </dgm:pt>
    <dgm:pt modelId="{9D2D16ED-7B92-4FDB-9C06-0A37E7FCF990}">
      <dgm:prSet phldrT="[Texto]"/>
      <dgm:spPr>
        <a:solidFill>
          <a:srgbClr val="FF0000"/>
        </a:solidFill>
      </dgm:spPr>
      <dgm:t>
        <a:bodyPr/>
        <a:lstStyle/>
        <a:p>
          <a:r>
            <a:rPr lang="es-AR" dirty="0">
              <a:solidFill>
                <a:schemeClr val="tx1"/>
              </a:solidFill>
            </a:rPr>
            <a:t>¿Faltó sin justificar, hizo abandono de cargo o renunció?</a:t>
          </a:r>
          <a:endParaRPr lang="es-ES" dirty="0">
            <a:solidFill>
              <a:schemeClr val="tx1"/>
            </a:solidFill>
          </a:endParaRPr>
        </a:p>
      </dgm:t>
    </dgm:pt>
    <dgm:pt modelId="{A2D68DE9-00E1-47E5-A122-EF332D344B3C}" type="parTrans" cxnId="{0FD07C42-B2D3-4106-94FB-1CE9400E8DA7}">
      <dgm:prSet/>
      <dgm:spPr/>
      <dgm:t>
        <a:bodyPr/>
        <a:lstStyle/>
        <a:p>
          <a:endParaRPr lang="es-ES"/>
        </a:p>
      </dgm:t>
    </dgm:pt>
    <dgm:pt modelId="{1FC3C9DA-C7EC-4686-B9FB-CE34FA6B2CA8}" type="sibTrans" cxnId="{0FD07C42-B2D3-4106-94FB-1CE9400E8DA7}">
      <dgm:prSet/>
      <dgm:spPr/>
      <dgm:t>
        <a:bodyPr/>
        <a:lstStyle/>
        <a:p>
          <a:endParaRPr lang="es-ES"/>
        </a:p>
      </dgm:t>
    </dgm:pt>
    <dgm:pt modelId="{D62A782A-2219-4EE8-8941-04C35EBF6937}">
      <dgm:prSet phldrT="[Texto]"/>
      <dgm:spPr/>
      <dgm:t>
        <a:bodyPr/>
        <a:lstStyle/>
        <a:p>
          <a:r>
            <a:rPr lang="es-AR" dirty="0"/>
            <a:t>Cesa</a:t>
          </a:r>
          <a:endParaRPr lang="es-ES" dirty="0"/>
        </a:p>
      </dgm:t>
    </dgm:pt>
    <dgm:pt modelId="{2841AC1F-04F8-4E8D-A8C2-0FA70E500C32}" type="parTrans" cxnId="{3F1F7138-8A2F-4531-BCDB-EF70ECAB01DD}">
      <dgm:prSet/>
      <dgm:spPr/>
      <dgm:t>
        <a:bodyPr/>
        <a:lstStyle/>
        <a:p>
          <a:endParaRPr lang="es-ES"/>
        </a:p>
      </dgm:t>
    </dgm:pt>
    <dgm:pt modelId="{C24646D3-2EC6-436B-BE85-B030E8AE621D}" type="sibTrans" cxnId="{3F1F7138-8A2F-4531-BCDB-EF70ECAB01DD}">
      <dgm:prSet/>
      <dgm:spPr/>
      <dgm:t>
        <a:bodyPr/>
        <a:lstStyle/>
        <a:p>
          <a:endParaRPr lang="es-ES"/>
        </a:p>
      </dgm:t>
    </dgm:pt>
    <dgm:pt modelId="{CDD23D4A-F55E-412E-87C0-7E27F118D6F3}">
      <dgm:prSet phldrT="[Texto]"/>
      <dgm:spPr/>
      <dgm:t>
        <a:bodyPr/>
        <a:lstStyle/>
        <a:p>
          <a:r>
            <a:rPr lang="es-AR" dirty="0"/>
            <a:t>Va al final del listado institucional (no el de APD)</a:t>
          </a:r>
          <a:endParaRPr lang="es-ES" dirty="0"/>
        </a:p>
      </dgm:t>
    </dgm:pt>
    <dgm:pt modelId="{03919B92-437E-4268-B49D-BF6FDBE3A9A0}" type="parTrans" cxnId="{DFA33BA4-B5CB-4088-8D83-1FFCD7019A20}">
      <dgm:prSet/>
      <dgm:spPr/>
      <dgm:t>
        <a:bodyPr/>
        <a:lstStyle/>
        <a:p>
          <a:endParaRPr lang="es-ES"/>
        </a:p>
      </dgm:t>
    </dgm:pt>
    <dgm:pt modelId="{5DBA17B1-F3BD-4E1D-89C1-E0C432836488}" type="sibTrans" cxnId="{DFA33BA4-B5CB-4088-8D83-1FFCD7019A20}">
      <dgm:prSet/>
      <dgm:spPr/>
      <dgm:t>
        <a:bodyPr/>
        <a:lstStyle/>
        <a:p>
          <a:endParaRPr lang="es-ES"/>
        </a:p>
      </dgm:t>
    </dgm:pt>
    <dgm:pt modelId="{C2CADC9F-9147-43B1-80D3-E2C488CA41B8}" type="pres">
      <dgm:prSet presAssocID="{CCFAB640-C579-443E-8F26-BA53697786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E4448B2-2128-44F6-99F2-07EA0E5F634D}" type="pres">
      <dgm:prSet presAssocID="{7F7DFEC9-998D-42DE-84C7-19025CD5D856}" presName="linNode" presStyleCnt="0"/>
      <dgm:spPr/>
    </dgm:pt>
    <dgm:pt modelId="{1EA8B9BB-06E4-4E3C-BD1B-01767DC85C14}" type="pres">
      <dgm:prSet presAssocID="{7F7DFEC9-998D-42DE-84C7-19025CD5D85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8D8235A-DA4E-4ABF-B6E0-8398FB6678F1}" type="pres">
      <dgm:prSet presAssocID="{7F7DFEC9-998D-42DE-84C7-19025CD5D85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3A56E4-F0C3-479A-B5CE-F23B0716DE76}" type="pres">
      <dgm:prSet presAssocID="{17401205-D733-4755-8CFE-A5C433EF4D5D}" presName="sp" presStyleCnt="0"/>
      <dgm:spPr/>
    </dgm:pt>
    <dgm:pt modelId="{F707FA44-FDE7-491B-92B5-66EB5651D95A}" type="pres">
      <dgm:prSet presAssocID="{1C6C3350-DDEF-4FC8-928A-1BF26FF37A0D}" presName="linNode" presStyleCnt="0"/>
      <dgm:spPr/>
    </dgm:pt>
    <dgm:pt modelId="{8242F123-B134-4818-BF4D-7BC4DDB78177}" type="pres">
      <dgm:prSet presAssocID="{1C6C3350-DDEF-4FC8-928A-1BF26FF37A0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DFC906-2D10-4ED4-91B0-6A5CA8309393}" type="pres">
      <dgm:prSet presAssocID="{1C6C3350-DDEF-4FC8-928A-1BF26FF37A0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DE8970-7B10-4F37-ACDA-DB29A9450E81}" type="pres">
      <dgm:prSet presAssocID="{95AC29D5-C856-42D2-B894-283A437CE733}" presName="sp" presStyleCnt="0"/>
      <dgm:spPr/>
    </dgm:pt>
    <dgm:pt modelId="{A426BE28-40A3-4C17-A1A7-C9455E2652C2}" type="pres">
      <dgm:prSet presAssocID="{9D2D16ED-7B92-4FDB-9C06-0A37E7FCF990}" presName="linNode" presStyleCnt="0"/>
      <dgm:spPr/>
    </dgm:pt>
    <dgm:pt modelId="{C6E369A1-EB77-4082-A673-E36247D88A56}" type="pres">
      <dgm:prSet presAssocID="{9D2D16ED-7B92-4FDB-9C06-0A37E7FCF99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A43F91E-297D-4011-9D86-859D08857915}" type="pres">
      <dgm:prSet presAssocID="{9D2D16ED-7B92-4FDB-9C06-0A37E7FCF99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7ED2D88-888E-466E-B1C7-3A6E4FB51FB7}" type="presOf" srcId="{C1BF7F6C-35FF-46CF-BD6D-EC958A07F31C}" destId="{B3DFC906-2D10-4ED4-91B0-6A5CA8309393}" srcOrd="0" destOrd="0" presId="urn:microsoft.com/office/officeart/2005/8/layout/vList5"/>
    <dgm:cxn modelId="{C61CBDAF-25BD-433F-AB2B-7CDCCD70EC2F}" type="presOf" srcId="{D62A782A-2219-4EE8-8941-04C35EBF6937}" destId="{8A43F91E-297D-4011-9D86-859D08857915}" srcOrd="0" destOrd="0" presId="urn:microsoft.com/office/officeart/2005/8/layout/vList5"/>
    <dgm:cxn modelId="{643A02BF-62E1-4D17-BFFF-BDEB4CB8E132}" srcId="{7F7DFEC9-998D-42DE-84C7-19025CD5D856}" destId="{D39150B4-F443-4CCD-9F10-DCD8264BD8AC}" srcOrd="1" destOrd="0" parTransId="{7484DD74-EDC7-4FFD-86CD-EF55FC800BC1}" sibTransId="{913C664D-CBE1-4D72-805D-5159D17DEEB4}"/>
    <dgm:cxn modelId="{03F869ED-8C3A-40E1-BB53-ADB7E6B06FDF}" srcId="{CCFAB640-C579-443E-8F26-BA53697786C8}" destId="{1C6C3350-DDEF-4FC8-928A-1BF26FF37A0D}" srcOrd="1" destOrd="0" parTransId="{6A3F427D-6292-4B32-9C71-A37E19FCB072}" sibTransId="{95AC29D5-C856-42D2-B894-283A437CE733}"/>
    <dgm:cxn modelId="{3F1F7138-8A2F-4531-BCDB-EF70ECAB01DD}" srcId="{9D2D16ED-7B92-4FDB-9C06-0A37E7FCF990}" destId="{D62A782A-2219-4EE8-8941-04C35EBF6937}" srcOrd="0" destOrd="0" parTransId="{2841AC1F-04F8-4E8D-A8C2-0FA70E500C32}" sibTransId="{C24646D3-2EC6-436B-BE85-B030E8AE621D}"/>
    <dgm:cxn modelId="{2DB2C78E-3489-44EB-AE99-FC720670451E}" type="presOf" srcId="{1C6C3350-DDEF-4FC8-928A-1BF26FF37A0D}" destId="{8242F123-B134-4818-BF4D-7BC4DDB78177}" srcOrd="0" destOrd="0" presId="urn:microsoft.com/office/officeart/2005/8/layout/vList5"/>
    <dgm:cxn modelId="{D4663851-677F-4CF2-A797-4D18C3A407F5}" type="presOf" srcId="{7F7DFEC9-998D-42DE-84C7-19025CD5D856}" destId="{1EA8B9BB-06E4-4E3C-BD1B-01767DC85C14}" srcOrd="0" destOrd="0" presId="urn:microsoft.com/office/officeart/2005/8/layout/vList5"/>
    <dgm:cxn modelId="{0FD07C42-B2D3-4106-94FB-1CE9400E8DA7}" srcId="{CCFAB640-C579-443E-8F26-BA53697786C8}" destId="{9D2D16ED-7B92-4FDB-9C06-0A37E7FCF990}" srcOrd="2" destOrd="0" parTransId="{A2D68DE9-00E1-47E5-A122-EF332D344B3C}" sibTransId="{1FC3C9DA-C7EC-4686-B9FB-CE34FA6B2CA8}"/>
    <dgm:cxn modelId="{D11A6394-9989-465A-B3AE-EC795CC883A9}" type="presOf" srcId="{D39150B4-F443-4CCD-9F10-DCD8264BD8AC}" destId="{F8D8235A-DA4E-4ABF-B6E0-8398FB6678F1}" srcOrd="0" destOrd="1" presId="urn:microsoft.com/office/officeart/2005/8/layout/vList5"/>
    <dgm:cxn modelId="{59681F1E-5663-4FDA-80AE-A1E15BEE2709}" type="presOf" srcId="{CDD23D4A-F55E-412E-87C0-7E27F118D6F3}" destId="{8A43F91E-297D-4011-9D86-859D08857915}" srcOrd="0" destOrd="1" presId="urn:microsoft.com/office/officeart/2005/8/layout/vList5"/>
    <dgm:cxn modelId="{D70EC9EB-58F6-4EDD-A913-589AC009C413}" type="presOf" srcId="{E26796A8-29FA-4A91-B1F6-E451156D05EC}" destId="{B3DFC906-2D10-4ED4-91B0-6A5CA8309393}" srcOrd="0" destOrd="1" presId="urn:microsoft.com/office/officeart/2005/8/layout/vList5"/>
    <dgm:cxn modelId="{8F02CFC3-EDC1-4169-AAFB-182783A0BE77}" srcId="{1C6C3350-DDEF-4FC8-928A-1BF26FF37A0D}" destId="{C1BF7F6C-35FF-46CF-BD6D-EC958A07F31C}" srcOrd="0" destOrd="0" parTransId="{EB4B340B-DE1D-415B-AD59-0A29EE992B29}" sibTransId="{9A9EAC96-C7D2-4C5A-A2CD-73B003D6930D}"/>
    <dgm:cxn modelId="{1774D6AE-E897-459F-82EF-7AA7809BE7A0}" type="presOf" srcId="{9D2D16ED-7B92-4FDB-9C06-0A37E7FCF990}" destId="{C6E369A1-EB77-4082-A673-E36247D88A56}" srcOrd="0" destOrd="0" presId="urn:microsoft.com/office/officeart/2005/8/layout/vList5"/>
    <dgm:cxn modelId="{D371A731-7906-4128-83C2-3D968848B359}" srcId="{7F7DFEC9-998D-42DE-84C7-19025CD5D856}" destId="{1E3E63F8-BCE7-403A-A63B-065A34E59AE0}" srcOrd="0" destOrd="0" parTransId="{082A72A1-0444-4142-8613-36EE27A2520A}" sibTransId="{07B341FD-D5AD-4392-8B33-6153281C3CC2}"/>
    <dgm:cxn modelId="{DFA33BA4-B5CB-4088-8D83-1FFCD7019A20}" srcId="{9D2D16ED-7B92-4FDB-9C06-0A37E7FCF990}" destId="{CDD23D4A-F55E-412E-87C0-7E27F118D6F3}" srcOrd="1" destOrd="0" parTransId="{03919B92-437E-4268-B49D-BF6FDBE3A9A0}" sibTransId="{5DBA17B1-F3BD-4E1D-89C1-E0C432836488}"/>
    <dgm:cxn modelId="{DDF6C0AD-9CCC-4464-A068-7CCE5A4A298D}" type="presOf" srcId="{CCFAB640-C579-443E-8F26-BA53697786C8}" destId="{C2CADC9F-9147-43B1-80D3-E2C488CA41B8}" srcOrd="0" destOrd="0" presId="urn:microsoft.com/office/officeart/2005/8/layout/vList5"/>
    <dgm:cxn modelId="{D381DFC1-3B7A-481C-8D92-8844646A9C00}" srcId="{CCFAB640-C579-443E-8F26-BA53697786C8}" destId="{7F7DFEC9-998D-42DE-84C7-19025CD5D856}" srcOrd="0" destOrd="0" parTransId="{09ECC18E-DA1E-4E85-AD3C-64E86906EE3C}" sibTransId="{17401205-D733-4755-8CFE-A5C433EF4D5D}"/>
    <dgm:cxn modelId="{A6DE1401-70DB-4AB4-8F67-C97427DD7285}" srcId="{1C6C3350-DDEF-4FC8-928A-1BF26FF37A0D}" destId="{E26796A8-29FA-4A91-B1F6-E451156D05EC}" srcOrd="1" destOrd="0" parTransId="{BA6417F0-A3AF-44EB-8F33-D86E38BDA799}" sibTransId="{E21B5FE8-68A1-48F2-BE01-CCF67DA367B6}"/>
    <dgm:cxn modelId="{AD5942D4-DB6D-4961-B99D-1AD7308EEA13}" type="presOf" srcId="{1E3E63F8-BCE7-403A-A63B-065A34E59AE0}" destId="{F8D8235A-DA4E-4ABF-B6E0-8398FB6678F1}" srcOrd="0" destOrd="0" presId="urn:microsoft.com/office/officeart/2005/8/layout/vList5"/>
    <dgm:cxn modelId="{A455CC74-03D0-4BD3-96FF-C121B6BED019}" type="presParOf" srcId="{C2CADC9F-9147-43B1-80D3-E2C488CA41B8}" destId="{8E4448B2-2128-44F6-99F2-07EA0E5F634D}" srcOrd="0" destOrd="0" presId="urn:microsoft.com/office/officeart/2005/8/layout/vList5"/>
    <dgm:cxn modelId="{620499D4-12A8-4D7D-BF42-15E745A3B8D8}" type="presParOf" srcId="{8E4448B2-2128-44F6-99F2-07EA0E5F634D}" destId="{1EA8B9BB-06E4-4E3C-BD1B-01767DC85C14}" srcOrd="0" destOrd="0" presId="urn:microsoft.com/office/officeart/2005/8/layout/vList5"/>
    <dgm:cxn modelId="{20C5E9EF-F06E-4F91-A49B-ABCE57F8B679}" type="presParOf" srcId="{8E4448B2-2128-44F6-99F2-07EA0E5F634D}" destId="{F8D8235A-DA4E-4ABF-B6E0-8398FB6678F1}" srcOrd="1" destOrd="0" presId="urn:microsoft.com/office/officeart/2005/8/layout/vList5"/>
    <dgm:cxn modelId="{8972BEAC-C86D-4CF6-BEF5-C0A43267C746}" type="presParOf" srcId="{C2CADC9F-9147-43B1-80D3-E2C488CA41B8}" destId="{E43A56E4-F0C3-479A-B5CE-F23B0716DE76}" srcOrd="1" destOrd="0" presId="urn:microsoft.com/office/officeart/2005/8/layout/vList5"/>
    <dgm:cxn modelId="{3796E732-67EF-42A6-9EF7-BA785B98F182}" type="presParOf" srcId="{C2CADC9F-9147-43B1-80D3-E2C488CA41B8}" destId="{F707FA44-FDE7-491B-92B5-66EB5651D95A}" srcOrd="2" destOrd="0" presId="urn:microsoft.com/office/officeart/2005/8/layout/vList5"/>
    <dgm:cxn modelId="{3D86B489-43A7-4A73-B800-9F5B1371FBDC}" type="presParOf" srcId="{F707FA44-FDE7-491B-92B5-66EB5651D95A}" destId="{8242F123-B134-4818-BF4D-7BC4DDB78177}" srcOrd="0" destOrd="0" presId="urn:microsoft.com/office/officeart/2005/8/layout/vList5"/>
    <dgm:cxn modelId="{6F794EDF-5738-4C83-9F42-112D07345AD4}" type="presParOf" srcId="{F707FA44-FDE7-491B-92B5-66EB5651D95A}" destId="{B3DFC906-2D10-4ED4-91B0-6A5CA8309393}" srcOrd="1" destOrd="0" presId="urn:microsoft.com/office/officeart/2005/8/layout/vList5"/>
    <dgm:cxn modelId="{71DE12ED-B4E2-464C-8C57-921503E80E22}" type="presParOf" srcId="{C2CADC9F-9147-43B1-80D3-E2C488CA41B8}" destId="{2FDE8970-7B10-4F37-ACDA-DB29A9450E81}" srcOrd="3" destOrd="0" presId="urn:microsoft.com/office/officeart/2005/8/layout/vList5"/>
    <dgm:cxn modelId="{0935774D-E6E8-44B5-9D23-52FDB43EF3FF}" type="presParOf" srcId="{C2CADC9F-9147-43B1-80D3-E2C488CA41B8}" destId="{A426BE28-40A3-4C17-A1A7-C9455E2652C2}" srcOrd="4" destOrd="0" presId="urn:microsoft.com/office/officeart/2005/8/layout/vList5"/>
    <dgm:cxn modelId="{878C2E44-1582-4ECF-BEC5-89AD8C41099F}" type="presParOf" srcId="{A426BE28-40A3-4C17-A1A7-C9455E2652C2}" destId="{C6E369A1-EB77-4082-A673-E36247D88A56}" srcOrd="0" destOrd="0" presId="urn:microsoft.com/office/officeart/2005/8/layout/vList5"/>
    <dgm:cxn modelId="{40D3C80A-E0D2-4443-9D93-D7BEDD6BE606}" type="presParOf" srcId="{A426BE28-40A3-4C17-A1A7-C9455E2652C2}" destId="{8A43F91E-297D-4011-9D86-859D088579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AB640-C579-443E-8F26-BA53697786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7DFEC9-998D-42DE-84C7-19025CD5D856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AR" sz="2400" dirty="0">
              <a:solidFill>
                <a:schemeClr val="tx1"/>
              </a:solidFill>
            </a:rPr>
            <a:t>¿</a:t>
          </a:r>
          <a:r>
            <a:rPr lang="es-AR" sz="3200" dirty="0">
              <a:solidFill>
                <a:schemeClr val="tx1"/>
              </a:solidFill>
            </a:rPr>
            <a:t>Es de más de 12 días?</a:t>
          </a:r>
          <a:endParaRPr lang="es-ES" sz="2400" dirty="0">
            <a:solidFill>
              <a:schemeClr val="tx1"/>
            </a:solidFill>
          </a:endParaRPr>
        </a:p>
      </dgm:t>
    </dgm:pt>
    <dgm:pt modelId="{09ECC18E-DA1E-4E85-AD3C-64E86906EE3C}" type="parTrans" cxnId="{D381DFC1-3B7A-481C-8D92-8844646A9C00}">
      <dgm:prSet/>
      <dgm:spPr/>
      <dgm:t>
        <a:bodyPr/>
        <a:lstStyle/>
        <a:p>
          <a:endParaRPr lang="es-ES"/>
        </a:p>
      </dgm:t>
    </dgm:pt>
    <dgm:pt modelId="{17401205-D733-4755-8CFE-A5C433EF4D5D}" type="sibTrans" cxnId="{D381DFC1-3B7A-481C-8D92-8844646A9C00}">
      <dgm:prSet/>
      <dgm:spPr/>
      <dgm:t>
        <a:bodyPr/>
        <a:lstStyle/>
        <a:p>
          <a:endParaRPr lang="es-ES"/>
        </a:p>
      </dgm:t>
    </dgm:pt>
    <dgm:pt modelId="{1E3E63F8-BCE7-403A-A63B-065A34E59AE0}">
      <dgm:prSet phldrT="[Texto]"/>
      <dgm:spPr/>
      <dgm:t>
        <a:bodyPr/>
        <a:lstStyle/>
        <a:p>
          <a:r>
            <a:rPr lang="es-AR" dirty="0"/>
            <a:t>El designado cesa al terminar el decreto original</a:t>
          </a:r>
          <a:endParaRPr lang="es-ES" dirty="0"/>
        </a:p>
      </dgm:t>
    </dgm:pt>
    <dgm:pt modelId="{082A72A1-0444-4142-8613-36EE27A2520A}" type="parTrans" cxnId="{D371A731-7906-4128-83C2-3D968848B359}">
      <dgm:prSet/>
      <dgm:spPr/>
      <dgm:t>
        <a:bodyPr/>
        <a:lstStyle/>
        <a:p>
          <a:endParaRPr lang="es-ES"/>
        </a:p>
      </dgm:t>
    </dgm:pt>
    <dgm:pt modelId="{07B341FD-D5AD-4392-8B33-6153281C3CC2}" type="sibTrans" cxnId="{D371A731-7906-4128-83C2-3D968848B359}">
      <dgm:prSet/>
      <dgm:spPr/>
      <dgm:t>
        <a:bodyPr/>
        <a:lstStyle/>
        <a:p>
          <a:endParaRPr lang="es-ES"/>
        </a:p>
      </dgm:t>
    </dgm:pt>
    <dgm:pt modelId="{D39150B4-F443-4CCD-9F10-DCD8264BD8AC}">
      <dgm:prSet phldrT="[Texto]"/>
      <dgm:spPr/>
      <dgm:t>
        <a:bodyPr/>
        <a:lstStyle/>
        <a:p>
          <a:r>
            <a:rPr lang="es-AR" dirty="0"/>
            <a:t>El cargo sale a APD como suplente.</a:t>
          </a:r>
          <a:endParaRPr lang="es-ES" dirty="0"/>
        </a:p>
      </dgm:t>
    </dgm:pt>
    <dgm:pt modelId="{7484DD74-EDC7-4FFD-86CD-EF55FC800BC1}" type="parTrans" cxnId="{643A02BF-62E1-4D17-BFFF-BDEB4CB8E132}">
      <dgm:prSet/>
      <dgm:spPr/>
      <dgm:t>
        <a:bodyPr/>
        <a:lstStyle/>
        <a:p>
          <a:endParaRPr lang="es-ES"/>
        </a:p>
      </dgm:t>
    </dgm:pt>
    <dgm:pt modelId="{913C664D-CBE1-4D72-805D-5159D17DEEB4}" type="sibTrans" cxnId="{643A02BF-62E1-4D17-BFFF-BDEB4CB8E132}">
      <dgm:prSet/>
      <dgm:spPr/>
      <dgm:t>
        <a:bodyPr/>
        <a:lstStyle/>
        <a:p>
          <a:endParaRPr lang="es-ES"/>
        </a:p>
      </dgm:t>
    </dgm:pt>
    <dgm:pt modelId="{1C6C3350-DDEF-4FC8-928A-1BF26FF37A0D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AR" sz="3200" dirty="0">
              <a:solidFill>
                <a:schemeClr val="tx1"/>
              </a:solidFill>
            </a:rPr>
            <a:t>¿Es de hasta </a:t>
          </a:r>
          <a:r>
            <a:rPr lang="es-AR" sz="3200">
              <a:solidFill>
                <a:schemeClr val="tx1"/>
              </a:solidFill>
            </a:rPr>
            <a:t>12 días?</a:t>
          </a:r>
          <a:endParaRPr lang="es-ES" sz="3200" dirty="0">
            <a:solidFill>
              <a:schemeClr val="tx1"/>
            </a:solidFill>
          </a:endParaRPr>
        </a:p>
      </dgm:t>
    </dgm:pt>
    <dgm:pt modelId="{6A3F427D-6292-4B32-9C71-A37E19FCB072}" type="parTrans" cxnId="{03F869ED-8C3A-40E1-BB53-ADB7E6B06FDF}">
      <dgm:prSet/>
      <dgm:spPr/>
      <dgm:t>
        <a:bodyPr/>
        <a:lstStyle/>
        <a:p>
          <a:endParaRPr lang="es-ES"/>
        </a:p>
      </dgm:t>
    </dgm:pt>
    <dgm:pt modelId="{95AC29D5-C856-42D2-B894-283A437CE733}" type="sibTrans" cxnId="{03F869ED-8C3A-40E1-BB53-ADB7E6B06FDF}">
      <dgm:prSet/>
      <dgm:spPr/>
      <dgm:t>
        <a:bodyPr/>
        <a:lstStyle/>
        <a:p>
          <a:endParaRPr lang="es-ES"/>
        </a:p>
      </dgm:t>
    </dgm:pt>
    <dgm:pt modelId="{C1BF7F6C-35FF-46CF-BD6D-EC958A07F31C}">
      <dgm:prSet phldrT="[Texto]"/>
      <dgm:spPr/>
      <dgm:t>
        <a:bodyPr/>
        <a:lstStyle/>
        <a:p>
          <a:pPr algn="just"/>
          <a:r>
            <a:rPr lang="es-AR" dirty="0"/>
            <a:t>Se le ofrece al designado la prolongación del decreto. Si acepta, continúa</a:t>
          </a:r>
          <a:endParaRPr lang="es-ES" dirty="0"/>
        </a:p>
      </dgm:t>
    </dgm:pt>
    <dgm:pt modelId="{EB4B340B-DE1D-415B-AD59-0A29EE992B29}" type="parTrans" cxnId="{8F02CFC3-EDC1-4169-AAFB-182783A0BE77}">
      <dgm:prSet/>
      <dgm:spPr/>
      <dgm:t>
        <a:bodyPr/>
        <a:lstStyle/>
        <a:p>
          <a:endParaRPr lang="es-ES"/>
        </a:p>
      </dgm:t>
    </dgm:pt>
    <dgm:pt modelId="{9A9EAC96-C7D2-4C5A-A2CD-73B003D6930D}" type="sibTrans" cxnId="{8F02CFC3-EDC1-4169-AAFB-182783A0BE77}">
      <dgm:prSet/>
      <dgm:spPr/>
      <dgm:t>
        <a:bodyPr/>
        <a:lstStyle/>
        <a:p>
          <a:endParaRPr lang="es-ES"/>
        </a:p>
      </dgm:t>
    </dgm:pt>
    <dgm:pt modelId="{E26796A8-29FA-4A91-B1F6-E451156D05EC}">
      <dgm:prSet phldrT="[Texto]"/>
      <dgm:spPr/>
      <dgm:t>
        <a:bodyPr/>
        <a:lstStyle/>
        <a:p>
          <a:pPr algn="just"/>
          <a:r>
            <a:rPr lang="es-AR" dirty="0"/>
            <a:t>Si no acepta, se realiza el ofrecimiento nuevamente  (al listado institucional o por APD).</a:t>
          </a:r>
          <a:endParaRPr lang="es-ES" dirty="0"/>
        </a:p>
      </dgm:t>
    </dgm:pt>
    <dgm:pt modelId="{BA6417F0-A3AF-44EB-8F33-D86E38BDA799}" type="parTrans" cxnId="{A6DE1401-70DB-4AB4-8F67-C97427DD7285}">
      <dgm:prSet/>
      <dgm:spPr/>
      <dgm:t>
        <a:bodyPr/>
        <a:lstStyle/>
        <a:p>
          <a:endParaRPr lang="es-ES"/>
        </a:p>
      </dgm:t>
    </dgm:pt>
    <dgm:pt modelId="{E21B5FE8-68A1-48F2-BE01-CCF67DA367B6}" type="sibTrans" cxnId="{A6DE1401-70DB-4AB4-8F67-C97427DD7285}">
      <dgm:prSet/>
      <dgm:spPr/>
      <dgm:t>
        <a:bodyPr/>
        <a:lstStyle/>
        <a:p>
          <a:endParaRPr lang="es-ES"/>
        </a:p>
      </dgm:t>
    </dgm:pt>
    <dgm:pt modelId="{C2CADC9F-9147-43B1-80D3-E2C488CA41B8}" type="pres">
      <dgm:prSet presAssocID="{CCFAB640-C579-443E-8F26-BA53697786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E4448B2-2128-44F6-99F2-07EA0E5F634D}" type="pres">
      <dgm:prSet presAssocID="{7F7DFEC9-998D-42DE-84C7-19025CD5D856}" presName="linNode" presStyleCnt="0"/>
      <dgm:spPr/>
    </dgm:pt>
    <dgm:pt modelId="{1EA8B9BB-06E4-4E3C-BD1B-01767DC85C14}" type="pres">
      <dgm:prSet presAssocID="{7F7DFEC9-998D-42DE-84C7-19025CD5D85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8D8235A-DA4E-4ABF-B6E0-8398FB6678F1}" type="pres">
      <dgm:prSet presAssocID="{7F7DFEC9-998D-42DE-84C7-19025CD5D85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3A56E4-F0C3-479A-B5CE-F23B0716DE76}" type="pres">
      <dgm:prSet presAssocID="{17401205-D733-4755-8CFE-A5C433EF4D5D}" presName="sp" presStyleCnt="0"/>
      <dgm:spPr/>
    </dgm:pt>
    <dgm:pt modelId="{F707FA44-FDE7-491B-92B5-66EB5651D95A}" type="pres">
      <dgm:prSet presAssocID="{1C6C3350-DDEF-4FC8-928A-1BF26FF37A0D}" presName="linNode" presStyleCnt="0"/>
      <dgm:spPr/>
    </dgm:pt>
    <dgm:pt modelId="{8242F123-B134-4818-BF4D-7BC4DDB78177}" type="pres">
      <dgm:prSet presAssocID="{1C6C3350-DDEF-4FC8-928A-1BF26FF37A0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DFC906-2D10-4ED4-91B0-6A5CA8309393}" type="pres">
      <dgm:prSet presAssocID="{1C6C3350-DDEF-4FC8-928A-1BF26FF37A0D}" presName="descendantText" presStyleLbl="alignAccFollowNode1" presStyleIdx="1" presStyleCnt="2" custScaleY="13059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43A02BF-62E1-4D17-BFFF-BDEB4CB8E132}" srcId="{7F7DFEC9-998D-42DE-84C7-19025CD5D856}" destId="{D39150B4-F443-4CCD-9F10-DCD8264BD8AC}" srcOrd="1" destOrd="0" parTransId="{7484DD74-EDC7-4FFD-86CD-EF55FC800BC1}" sibTransId="{913C664D-CBE1-4D72-805D-5159D17DEEB4}"/>
    <dgm:cxn modelId="{03F869ED-8C3A-40E1-BB53-ADB7E6B06FDF}" srcId="{CCFAB640-C579-443E-8F26-BA53697786C8}" destId="{1C6C3350-DDEF-4FC8-928A-1BF26FF37A0D}" srcOrd="1" destOrd="0" parTransId="{6A3F427D-6292-4B32-9C71-A37E19FCB072}" sibTransId="{95AC29D5-C856-42D2-B894-283A437CE733}"/>
    <dgm:cxn modelId="{9342E256-A4E4-426F-B44E-0B97F63BF0EB}" type="presOf" srcId="{7F7DFEC9-998D-42DE-84C7-19025CD5D856}" destId="{1EA8B9BB-06E4-4E3C-BD1B-01767DC85C14}" srcOrd="0" destOrd="0" presId="urn:microsoft.com/office/officeart/2005/8/layout/vList5"/>
    <dgm:cxn modelId="{3C744C5E-6F64-4D44-8BE7-379AB8573990}" type="presOf" srcId="{1E3E63F8-BCE7-403A-A63B-065A34E59AE0}" destId="{F8D8235A-DA4E-4ABF-B6E0-8398FB6678F1}" srcOrd="0" destOrd="0" presId="urn:microsoft.com/office/officeart/2005/8/layout/vList5"/>
    <dgm:cxn modelId="{A963A1DB-2D72-4BE6-B8D2-83DC29EF3068}" type="presOf" srcId="{1C6C3350-DDEF-4FC8-928A-1BF26FF37A0D}" destId="{8242F123-B134-4818-BF4D-7BC4DDB78177}" srcOrd="0" destOrd="0" presId="urn:microsoft.com/office/officeart/2005/8/layout/vList5"/>
    <dgm:cxn modelId="{8F02CFC3-EDC1-4169-AAFB-182783A0BE77}" srcId="{1C6C3350-DDEF-4FC8-928A-1BF26FF37A0D}" destId="{C1BF7F6C-35FF-46CF-BD6D-EC958A07F31C}" srcOrd="0" destOrd="0" parTransId="{EB4B340B-DE1D-415B-AD59-0A29EE992B29}" sibTransId="{9A9EAC96-C7D2-4C5A-A2CD-73B003D6930D}"/>
    <dgm:cxn modelId="{D371A731-7906-4128-83C2-3D968848B359}" srcId="{7F7DFEC9-998D-42DE-84C7-19025CD5D856}" destId="{1E3E63F8-BCE7-403A-A63B-065A34E59AE0}" srcOrd="0" destOrd="0" parTransId="{082A72A1-0444-4142-8613-36EE27A2520A}" sibTransId="{07B341FD-D5AD-4392-8B33-6153281C3CC2}"/>
    <dgm:cxn modelId="{A6DE1401-70DB-4AB4-8F67-C97427DD7285}" srcId="{1C6C3350-DDEF-4FC8-928A-1BF26FF37A0D}" destId="{E26796A8-29FA-4A91-B1F6-E451156D05EC}" srcOrd="1" destOrd="0" parTransId="{BA6417F0-A3AF-44EB-8F33-D86E38BDA799}" sibTransId="{E21B5FE8-68A1-48F2-BE01-CCF67DA367B6}"/>
    <dgm:cxn modelId="{F5B1B511-D53C-447B-A849-103F20617198}" type="presOf" srcId="{C1BF7F6C-35FF-46CF-BD6D-EC958A07F31C}" destId="{B3DFC906-2D10-4ED4-91B0-6A5CA8309393}" srcOrd="0" destOrd="0" presId="urn:microsoft.com/office/officeart/2005/8/layout/vList5"/>
    <dgm:cxn modelId="{D381DFC1-3B7A-481C-8D92-8844646A9C00}" srcId="{CCFAB640-C579-443E-8F26-BA53697786C8}" destId="{7F7DFEC9-998D-42DE-84C7-19025CD5D856}" srcOrd="0" destOrd="0" parTransId="{09ECC18E-DA1E-4E85-AD3C-64E86906EE3C}" sibTransId="{17401205-D733-4755-8CFE-A5C433EF4D5D}"/>
    <dgm:cxn modelId="{FD65B57F-1CA4-4F4C-86AB-BDF60BA5BF10}" type="presOf" srcId="{CCFAB640-C579-443E-8F26-BA53697786C8}" destId="{C2CADC9F-9147-43B1-80D3-E2C488CA41B8}" srcOrd="0" destOrd="0" presId="urn:microsoft.com/office/officeart/2005/8/layout/vList5"/>
    <dgm:cxn modelId="{40B24440-0F07-440F-B21D-F97683299BA5}" type="presOf" srcId="{D39150B4-F443-4CCD-9F10-DCD8264BD8AC}" destId="{F8D8235A-DA4E-4ABF-B6E0-8398FB6678F1}" srcOrd="0" destOrd="1" presId="urn:microsoft.com/office/officeart/2005/8/layout/vList5"/>
    <dgm:cxn modelId="{D8CF53F8-7B54-462F-99E5-39EA98FE5C00}" type="presOf" srcId="{E26796A8-29FA-4A91-B1F6-E451156D05EC}" destId="{B3DFC906-2D10-4ED4-91B0-6A5CA8309393}" srcOrd="0" destOrd="1" presId="urn:microsoft.com/office/officeart/2005/8/layout/vList5"/>
    <dgm:cxn modelId="{46C2BB29-C4FF-4830-AA19-56C90B28DDA8}" type="presParOf" srcId="{C2CADC9F-9147-43B1-80D3-E2C488CA41B8}" destId="{8E4448B2-2128-44F6-99F2-07EA0E5F634D}" srcOrd="0" destOrd="0" presId="urn:microsoft.com/office/officeart/2005/8/layout/vList5"/>
    <dgm:cxn modelId="{8E67B936-B4D6-4C18-92F4-1A9C8DB45CF6}" type="presParOf" srcId="{8E4448B2-2128-44F6-99F2-07EA0E5F634D}" destId="{1EA8B9BB-06E4-4E3C-BD1B-01767DC85C14}" srcOrd="0" destOrd="0" presId="urn:microsoft.com/office/officeart/2005/8/layout/vList5"/>
    <dgm:cxn modelId="{A8DCBBFF-131C-49DD-8CF5-DB2992827E15}" type="presParOf" srcId="{8E4448B2-2128-44F6-99F2-07EA0E5F634D}" destId="{F8D8235A-DA4E-4ABF-B6E0-8398FB6678F1}" srcOrd="1" destOrd="0" presId="urn:microsoft.com/office/officeart/2005/8/layout/vList5"/>
    <dgm:cxn modelId="{10858BF7-2F60-4D2C-9C9C-922265F06396}" type="presParOf" srcId="{C2CADC9F-9147-43B1-80D3-E2C488CA41B8}" destId="{E43A56E4-F0C3-479A-B5CE-F23B0716DE76}" srcOrd="1" destOrd="0" presId="urn:microsoft.com/office/officeart/2005/8/layout/vList5"/>
    <dgm:cxn modelId="{8F759B41-78F6-4D9B-A1CC-162F94125443}" type="presParOf" srcId="{C2CADC9F-9147-43B1-80D3-E2C488CA41B8}" destId="{F707FA44-FDE7-491B-92B5-66EB5651D95A}" srcOrd="2" destOrd="0" presId="urn:microsoft.com/office/officeart/2005/8/layout/vList5"/>
    <dgm:cxn modelId="{3D11CF13-2D5B-453E-ACCA-A7719A5A7954}" type="presParOf" srcId="{F707FA44-FDE7-491B-92B5-66EB5651D95A}" destId="{8242F123-B134-4818-BF4D-7BC4DDB78177}" srcOrd="0" destOrd="0" presId="urn:microsoft.com/office/officeart/2005/8/layout/vList5"/>
    <dgm:cxn modelId="{FC2C3D1F-CCBF-49BF-9B11-87C49DEF985B}" type="presParOf" srcId="{F707FA44-FDE7-491B-92B5-66EB5651D95A}" destId="{B3DFC906-2D10-4ED4-91B0-6A5CA83093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AB640-C579-443E-8F26-BA53697786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7DFEC9-998D-42DE-84C7-19025CD5D856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AR" sz="3200" dirty="0">
              <a:solidFill>
                <a:schemeClr val="bg1"/>
              </a:solidFill>
            </a:rPr>
            <a:t>¿Es de más de 5 días ?</a:t>
          </a:r>
          <a:endParaRPr lang="es-ES" sz="3200" dirty="0">
            <a:solidFill>
              <a:schemeClr val="bg1"/>
            </a:solidFill>
          </a:endParaRPr>
        </a:p>
      </dgm:t>
    </dgm:pt>
    <dgm:pt modelId="{09ECC18E-DA1E-4E85-AD3C-64E86906EE3C}" type="parTrans" cxnId="{D381DFC1-3B7A-481C-8D92-8844646A9C00}">
      <dgm:prSet/>
      <dgm:spPr/>
      <dgm:t>
        <a:bodyPr/>
        <a:lstStyle/>
        <a:p>
          <a:endParaRPr lang="es-ES"/>
        </a:p>
      </dgm:t>
    </dgm:pt>
    <dgm:pt modelId="{17401205-D733-4755-8CFE-A5C433EF4D5D}" type="sibTrans" cxnId="{D381DFC1-3B7A-481C-8D92-8844646A9C00}">
      <dgm:prSet/>
      <dgm:spPr/>
      <dgm:t>
        <a:bodyPr/>
        <a:lstStyle/>
        <a:p>
          <a:endParaRPr lang="es-ES"/>
        </a:p>
      </dgm:t>
    </dgm:pt>
    <dgm:pt modelId="{1E3E63F8-BCE7-403A-A63B-065A34E59AE0}">
      <dgm:prSet phldrT="[Texto]"/>
      <dgm:spPr/>
      <dgm:t>
        <a:bodyPr/>
        <a:lstStyle/>
        <a:p>
          <a:pPr algn="just"/>
          <a:r>
            <a:rPr lang="es-AR" dirty="0"/>
            <a:t>El designado cesa al terminar la prolongación del decreto original</a:t>
          </a:r>
          <a:endParaRPr lang="es-ES" dirty="0"/>
        </a:p>
      </dgm:t>
    </dgm:pt>
    <dgm:pt modelId="{082A72A1-0444-4142-8613-36EE27A2520A}" type="parTrans" cxnId="{D371A731-7906-4128-83C2-3D968848B359}">
      <dgm:prSet/>
      <dgm:spPr/>
      <dgm:t>
        <a:bodyPr/>
        <a:lstStyle/>
        <a:p>
          <a:endParaRPr lang="es-ES"/>
        </a:p>
      </dgm:t>
    </dgm:pt>
    <dgm:pt modelId="{07B341FD-D5AD-4392-8B33-6153281C3CC2}" type="sibTrans" cxnId="{D371A731-7906-4128-83C2-3D968848B359}">
      <dgm:prSet/>
      <dgm:spPr/>
      <dgm:t>
        <a:bodyPr/>
        <a:lstStyle/>
        <a:p>
          <a:endParaRPr lang="es-ES"/>
        </a:p>
      </dgm:t>
    </dgm:pt>
    <dgm:pt modelId="{D39150B4-F443-4CCD-9F10-DCD8264BD8AC}">
      <dgm:prSet phldrT="[Texto]"/>
      <dgm:spPr/>
      <dgm:t>
        <a:bodyPr/>
        <a:lstStyle/>
        <a:p>
          <a:pPr algn="l"/>
          <a:r>
            <a:rPr lang="es-AR" dirty="0"/>
            <a:t>El cargo sale a APD como suplente.</a:t>
          </a:r>
          <a:endParaRPr lang="es-ES" dirty="0"/>
        </a:p>
      </dgm:t>
    </dgm:pt>
    <dgm:pt modelId="{7484DD74-EDC7-4FFD-86CD-EF55FC800BC1}" type="parTrans" cxnId="{643A02BF-62E1-4D17-BFFF-BDEB4CB8E132}">
      <dgm:prSet/>
      <dgm:spPr/>
      <dgm:t>
        <a:bodyPr/>
        <a:lstStyle/>
        <a:p>
          <a:endParaRPr lang="es-ES"/>
        </a:p>
      </dgm:t>
    </dgm:pt>
    <dgm:pt modelId="{913C664D-CBE1-4D72-805D-5159D17DEEB4}" type="sibTrans" cxnId="{643A02BF-62E1-4D17-BFFF-BDEB4CB8E132}">
      <dgm:prSet/>
      <dgm:spPr/>
      <dgm:t>
        <a:bodyPr/>
        <a:lstStyle/>
        <a:p>
          <a:endParaRPr lang="es-ES"/>
        </a:p>
      </dgm:t>
    </dgm:pt>
    <dgm:pt modelId="{1C6C3350-DDEF-4FC8-928A-1BF26FF37A0D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AR" sz="3800" dirty="0">
              <a:solidFill>
                <a:schemeClr val="bg1"/>
              </a:solidFill>
            </a:rPr>
            <a:t>¿</a:t>
          </a:r>
          <a:r>
            <a:rPr lang="es-AR" sz="3200" dirty="0">
              <a:solidFill>
                <a:schemeClr val="bg1"/>
              </a:solidFill>
            </a:rPr>
            <a:t>Es de hasta 5 días ?</a:t>
          </a:r>
          <a:endParaRPr lang="es-ES" sz="3800" dirty="0">
            <a:solidFill>
              <a:schemeClr val="bg1"/>
            </a:solidFill>
          </a:endParaRPr>
        </a:p>
      </dgm:t>
    </dgm:pt>
    <dgm:pt modelId="{6A3F427D-6292-4B32-9C71-A37E19FCB072}" type="parTrans" cxnId="{03F869ED-8C3A-40E1-BB53-ADB7E6B06FDF}">
      <dgm:prSet/>
      <dgm:spPr/>
      <dgm:t>
        <a:bodyPr/>
        <a:lstStyle/>
        <a:p>
          <a:endParaRPr lang="es-ES"/>
        </a:p>
      </dgm:t>
    </dgm:pt>
    <dgm:pt modelId="{95AC29D5-C856-42D2-B894-283A437CE733}" type="sibTrans" cxnId="{03F869ED-8C3A-40E1-BB53-ADB7E6B06FDF}">
      <dgm:prSet/>
      <dgm:spPr/>
      <dgm:t>
        <a:bodyPr/>
        <a:lstStyle/>
        <a:p>
          <a:endParaRPr lang="es-ES"/>
        </a:p>
      </dgm:t>
    </dgm:pt>
    <dgm:pt modelId="{C1BF7F6C-35FF-46CF-BD6D-EC958A07F31C}">
      <dgm:prSet phldrT="[Texto]"/>
      <dgm:spPr/>
      <dgm:t>
        <a:bodyPr/>
        <a:lstStyle/>
        <a:p>
          <a:pPr algn="just"/>
          <a:r>
            <a:rPr lang="es-AR" dirty="0"/>
            <a:t>Se realiza el ofrecimiento nuevamente (al listado institucional o por APD). (comienza un nuevo decreto)</a:t>
          </a:r>
          <a:endParaRPr lang="es-ES" dirty="0"/>
        </a:p>
      </dgm:t>
    </dgm:pt>
    <dgm:pt modelId="{EB4B340B-DE1D-415B-AD59-0A29EE992B29}" type="parTrans" cxnId="{8F02CFC3-EDC1-4169-AAFB-182783A0BE77}">
      <dgm:prSet/>
      <dgm:spPr/>
      <dgm:t>
        <a:bodyPr/>
        <a:lstStyle/>
        <a:p>
          <a:endParaRPr lang="es-ES"/>
        </a:p>
      </dgm:t>
    </dgm:pt>
    <dgm:pt modelId="{9A9EAC96-C7D2-4C5A-A2CD-73B003D6930D}" type="sibTrans" cxnId="{8F02CFC3-EDC1-4169-AAFB-182783A0BE77}">
      <dgm:prSet/>
      <dgm:spPr/>
      <dgm:t>
        <a:bodyPr/>
        <a:lstStyle/>
        <a:p>
          <a:endParaRPr lang="es-ES"/>
        </a:p>
      </dgm:t>
    </dgm:pt>
    <dgm:pt modelId="{D10F28CA-0B5F-4247-A2B0-5AFDCFB66170}">
      <dgm:prSet phldrT="[Texto]"/>
      <dgm:spPr/>
      <dgm:t>
        <a:bodyPr/>
        <a:lstStyle/>
        <a:p>
          <a:pPr algn="just"/>
          <a:r>
            <a:rPr lang="es-AR" dirty="0"/>
            <a:t>Podría ser designado el mismo docente (si nadie antes aceptara), pero tendría nueva alta con nueva secuencia.</a:t>
          </a:r>
          <a:endParaRPr lang="es-ES" dirty="0"/>
        </a:p>
      </dgm:t>
    </dgm:pt>
    <dgm:pt modelId="{FE071957-F99E-4B98-8206-BAE125012DE7}" type="parTrans" cxnId="{52B0731A-F317-42D0-B05D-2153EA62DD14}">
      <dgm:prSet/>
      <dgm:spPr/>
      <dgm:t>
        <a:bodyPr/>
        <a:lstStyle/>
        <a:p>
          <a:endParaRPr lang="es-ES"/>
        </a:p>
      </dgm:t>
    </dgm:pt>
    <dgm:pt modelId="{2317406C-D13E-4BFF-9300-6C3B73E3D9F5}" type="sibTrans" cxnId="{52B0731A-F317-42D0-B05D-2153EA62DD14}">
      <dgm:prSet/>
      <dgm:spPr/>
      <dgm:t>
        <a:bodyPr/>
        <a:lstStyle/>
        <a:p>
          <a:endParaRPr lang="es-ES"/>
        </a:p>
      </dgm:t>
    </dgm:pt>
    <dgm:pt modelId="{FF6BEBCA-81AD-4B80-8CC0-2C9232FF2ED5}">
      <dgm:prSet phldrT="[Texto]"/>
      <dgm:spPr>
        <a:solidFill>
          <a:srgbClr val="E684DD"/>
        </a:solidFill>
        <a:ln>
          <a:solidFill>
            <a:srgbClr val="7030A0"/>
          </a:solidFill>
          <a:prstDash val="lgDashDotDot"/>
        </a:ln>
      </dgm:spPr>
      <dgm:t>
        <a:bodyPr/>
        <a:lstStyle/>
        <a:p>
          <a:r>
            <a:rPr lang="es-AR" dirty="0">
              <a:solidFill>
                <a:schemeClr val="tx1"/>
              </a:solidFill>
            </a:rPr>
            <a:t>O sea, se ofrece y se prolonga una vez (1* decreto)</a:t>
          </a:r>
        </a:p>
        <a:p>
          <a:r>
            <a:rPr lang="es-AR" dirty="0">
              <a:solidFill>
                <a:schemeClr val="tx1"/>
              </a:solidFill>
            </a:rPr>
            <a:t>Si hay una tercera licencia, se vuelve a ofrecer y se puede prolongar por una vez (2* decreto) </a:t>
          </a:r>
        </a:p>
        <a:p>
          <a:r>
            <a:rPr lang="es-AR" dirty="0">
              <a:solidFill>
                <a:schemeClr val="tx1"/>
              </a:solidFill>
            </a:rPr>
            <a:t>siempre que la tercer licencia sean de hasta 5 días. Si es más, sale por APD</a:t>
          </a:r>
          <a:endParaRPr lang="es-ES" dirty="0">
            <a:solidFill>
              <a:schemeClr val="tx1"/>
            </a:solidFill>
          </a:endParaRPr>
        </a:p>
      </dgm:t>
    </dgm:pt>
    <dgm:pt modelId="{A471C488-DF6E-49A1-97C4-5EA0D29A75CC}" type="parTrans" cxnId="{4C388559-0467-4CE6-A04D-13C5AC4C0AB6}">
      <dgm:prSet/>
      <dgm:spPr/>
      <dgm:t>
        <a:bodyPr/>
        <a:lstStyle/>
        <a:p>
          <a:endParaRPr lang="es-ES"/>
        </a:p>
      </dgm:t>
    </dgm:pt>
    <dgm:pt modelId="{F2557969-B77E-4D3B-93A0-0CB3EA66FE1F}" type="sibTrans" cxnId="{4C388559-0467-4CE6-A04D-13C5AC4C0AB6}">
      <dgm:prSet/>
      <dgm:spPr/>
      <dgm:t>
        <a:bodyPr/>
        <a:lstStyle/>
        <a:p>
          <a:endParaRPr lang="es-ES"/>
        </a:p>
      </dgm:t>
    </dgm:pt>
    <dgm:pt modelId="{C2CADC9F-9147-43B1-80D3-E2C488CA41B8}" type="pres">
      <dgm:prSet presAssocID="{CCFAB640-C579-443E-8F26-BA53697786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E4448B2-2128-44F6-99F2-07EA0E5F634D}" type="pres">
      <dgm:prSet presAssocID="{7F7DFEC9-998D-42DE-84C7-19025CD5D856}" presName="linNode" presStyleCnt="0"/>
      <dgm:spPr/>
    </dgm:pt>
    <dgm:pt modelId="{1EA8B9BB-06E4-4E3C-BD1B-01767DC85C14}" type="pres">
      <dgm:prSet presAssocID="{7F7DFEC9-998D-42DE-84C7-19025CD5D856}" presName="parentText" presStyleLbl="node1" presStyleIdx="0" presStyleCnt="3" custScaleY="41716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8D8235A-DA4E-4ABF-B6E0-8398FB6678F1}" type="pres">
      <dgm:prSet presAssocID="{7F7DFEC9-998D-42DE-84C7-19025CD5D856}" presName="descendantText" presStyleLbl="alignAccFollowNode1" presStyleIdx="0" presStyleCnt="2" custScaleX="111458" custScaleY="4412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3A56E4-F0C3-479A-B5CE-F23B0716DE76}" type="pres">
      <dgm:prSet presAssocID="{17401205-D733-4755-8CFE-A5C433EF4D5D}" presName="sp" presStyleCnt="0"/>
      <dgm:spPr/>
    </dgm:pt>
    <dgm:pt modelId="{F707FA44-FDE7-491B-92B5-66EB5651D95A}" type="pres">
      <dgm:prSet presAssocID="{1C6C3350-DDEF-4FC8-928A-1BF26FF37A0D}" presName="linNode" presStyleCnt="0"/>
      <dgm:spPr/>
    </dgm:pt>
    <dgm:pt modelId="{8242F123-B134-4818-BF4D-7BC4DDB78177}" type="pres">
      <dgm:prSet presAssocID="{1C6C3350-DDEF-4FC8-928A-1BF26FF37A0D}" presName="parentText" presStyleLbl="node1" presStyleIdx="1" presStyleCnt="3" custScaleY="5104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DFC906-2D10-4ED4-91B0-6A5CA8309393}" type="pres">
      <dgm:prSet presAssocID="{1C6C3350-DDEF-4FC8-928A-1BF26FF37A0D}" presName="descendantText" presStyleLbl="alignAccFollowNode1" presStyleIdx="1" presStyleCnt="2" custScaleY="6038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DE8970-7B10-4F37-ACDA-DB29A9450E81}" type="pres">
      <dgm:prSet presAssocID="{95AC29D5-C856-42D2-B894-283A437CE733}" presName="sp" presStyleCnt="0"/>
      <dgm:spPr/>
    </dgm:pt>
    <dgm:pt modelId="{ED9BF279-9A06-477F-B856-82EC80522D0E}" type="pres">
      <dgm:prSet presAssocID="{FF6BEBCA-81AD-4B80-8CC0-2C9232FF2ED5}" presName="linNode" presStyleCnt="0"/>
      <dgm:spPr/>
    </dgm:pt>
    <dgm:pt modelId="{46C29516-CFDA-4804-A4ED-DB03DFE086B1}" type="pres">
      <dgm:prSet presAssocID="{FF6BEBCA-81AD-4B80-8CC0-2C9232FF2ED5}" presName="parentText" presStyleLbl="node1" presStyleIdx="2" presStyleCnt="3" custScaleX="277778" custScaleY="37589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43A02BF-62E1-4D17-BFFF-BDEB4CB8E132}" srcId="{7F7DFEC9-998D-42DE-84C7-19025CD5D856}" destId="{D39150B4-F443-4CCD-9F10-DCD8264BD8AC}" srcOrd="1" destOrd="0" parTransId="{7484DD74-EDC7-4FFD-86CD-EF55FC800BC1}" sibTransId="{913C664D-CBE1-4D72-805D-5159D17DEEB4}"/>
    <dgm:cxn modelId="{03F869ED-8C3A-40E1-BB53-ADB7E6B06FDF}" srcId="{CCFAB640-C579-443E-8F26-BA53697786C8}" destId="{1C6C3350-DDEF-4FC8-928A-1BF26FF37A0D}" srcOrd="1" destOrd="0" parTransId="{6A3F427D-6292-4B32-9C71-A37E19FCB072}" sibTransId="{95AC29D5-C856-42D2-B894-283A437CE733}"/>
    <dgm:cxn modelId="{757137DD-00DC-4382-8A1F-21A817772D3E}" type="presOf" srcId="{1C6C3350-DDEF-4FC8-928A-1BF26FF37A0D}" destId="{8242F123-B134-4818-BF4D-7BC4DDB78177}" srcOrd="0" destOrd="0" presId="urn:microsoft.com/office/officeart/2005/8/layout/vList5"/>
    <dgm:cxn modelId="{52B0731A-F317-42D0-B05D-2153EA62DD14}" srcId="{1C6C3350-DDEF-4FC8-928A-1BF26FF37A0D}" destId="{D10F28CA-0B5F-4247-A2B0-5AFDCFB66170}" srcOrd="1" destOrd="0" parTransId="{FE071957-F99E-4B98-8206-BAE125012DE7}" sibTransId="{2317406C-D13E-4BFF-9300-6C3B73E3D9F5}"/>
    <dgm:cxn modelId="{E056E77A-B26B-4751-90E6-6D408B50F922}" type="presOf" srcId="{D10F28CA-0B5F-4247-A2B0-5AFDCFB66170}" destId="{B3DFC906-2D10-4ED4-91B0-6A5CA8309393}" srcOrd="0" destOrd="1" presId="urn:microsoft.com/office/officeart/2005/8/layout/vList5"/>
    <dgm:cxn modelId="{8F02CFC3-EDC1-4169-AAFB-182783A0BE77}" srcId="{1C6C3350-DDEF-4FC8-928A-1BF26FF37A0D}" destId="{C1BF7F6C-35FF-46CF-BD6D-EC958A07F31C}" srcOrd="0" destOrd="0" parTransId="{EB4B340B-DE1D-415B-AD59-0A29EE992B29}" sibTransId="{9A9EAC96-C7D2-4C5A-A2CD-73B003D6930D}"/>
    <dgm:cxn modelId="{D855F303-E970-485B-BE37-7375578BAB5C}" type="presOf" srcId="{CCFAB640-C579-443E-8F26-BA53697786C8}" destId="{C2CADC9F-9147-43B1-80D3-E2C488CA41B8}" srcOrd="0" destOrd="0" presId="urn:microsoft.com/office/officeart/2005/8/layout/vList5"/>
    <dgm:cxn modelId="{2C1D22C5-FF8E-499B-98F5-7C380A02B41B}" type="presOf" srcId="{C1BF7F6C-35FF-46CF-BD6D-EC958A07F31C}" destId="{B3DFC906-2D10-4ED4-91B0-6A5CA8309393}" srcOrd="0" destOrd="0" presId="urn:microsoft.com/office/officeart/2005/8/layout/vList5"/>
    <dgm:cxn modelId="{A402D521-6586-4C49-BC08-9044385DFF84}" type="presOf" srcId="{1E3E63F8-BCE7-403A-A63B-065A34E59AE0}" destId="{F8D8235A-DA4E-4ABF-B6E0-8398FB6678F1}" srcOrd="0" destOrd="0" presId="urn:microsoft.com/office/officeart/2005/8/layout/vList5"/>
    <dgm:cxn modelId="{D371A731-7906-4128-83C2-3D968848B359}" srcId="{7F7DFEC9-998D-42DE-84C7-19025CD5D856}" destId="{1E3E63F8-BCE7-403A-A63B-065A34E59AE0}" srcOrd="0" destOrd="0" parTransId="{082A72A1-0444-4142-8613-36EE27A2520A}" sibTransId="{07B341FD-D5AD-4392-8B33-6153281C3CC2}"/>
    <dgm:cxn modelId="{A9C3F841-C072-4C70-AA56-8B28640679D1}" type="presOf" srcId="{7F7DFEC9-998D-42DE-84C7-19025CD5D856}" destId="{1EA8B9BB-06E4-4E3C-BD1B-01767DC85C14}" srcOrd="0" destOrd="0" presId="urn:microsoft.com/office/officeart/2005/8/layout/vList5"/>
    <dgm:cxn modelId="{09C4D0FB-B9D6-4294-BE7F-E052423EB6C5}" type="presOf" srcId="{FF6BEBCA-81AD-4B80-8CC0-2C9232FF2ED5}" destId="{46C29516-CFDA-4804-A4ED-DB03DFE086B1}" srcOrd="0" destOrd="0" presId="urn:microsoft.com/office/officeart/2005/8/layout/vList5"/>
    <dgm:cxn modelId="{D381DFC1-3B7A-481C-8D92-8844646A9C00}" srcId="{CCFAB640-C579-443E-8F26-BA53697786C8}" destId="{7F7DFEC9-998D-42DE-84C7-19025CD5D856}" srcOrd="0" destOrd="0" parTransId="{09ECC18E-DA1E-4E85-AD3C-64E86906EE3C}" sibTransId="{17401205-D733-4755-8CFE-A5C433EF4D5D}"/>
    <dgm:cxn modelId="{33382F3B-45ED-49E9-A0C5-DF0D3CC60D10}" type="presOf" srcId="{D39150B4-F443-4CCD-9F10-DCD8264BD8AC}" destId="{F8D8235A-DA4E-4ABF-B6E0-8398FB6678F1}" srcOrd="0" destOrd="1" presId="urn:microsoft.com/office/officeart/2005/8/layout/vList5"/>
    <dgm:cxn modelId="{4C388559-0467-4CE6-A04D-13C5AC4C0AB6}" srcId="{CCFAB640-C579-443E-8F26-BA53697786C8}" destId="{FF6BEBCA-81AD-4B80-8CC0-2C9232FF2ED5}" srcOrd="2" destOrd="0" parTransId="{A471C488-DF6E-49A1-97C4-5EA0D29A75CC}" sibTransId="{F2557969-B77E-4D3B-93A0-0CB3EA66FE1F}"/>
    <dgm:cxn modelId="{ECF0EF5E-F246-4776-8A90-1C928FBAE2F0}" type="presParOf" srcId="{C2CADC9F-9147-43B1-80D3-E2C488CA41B8}" destId="{8E4448B2-2128-44F6-99F2-07EA0E5F634D}" srcOrd="0" destOrd="0" presId="urn:microsoft.com/office/officeart/2005/8/layout/vList5"/>
    <dgm:cxn modelId="{57D01C6D-D6CB-42A0-9467-29A23B6F1338}" type="presParOf" srcId="{8E4448B2-2128-44F6-99F2-07EA0E5F634D}" destId="{1EA8B9BB-06E4-4E3C-BD1B-01767DC85C14}" srcOrd="0" destOrd="0" presId="urn:microsoft.com/office/officeart/2005/8/layout/vList5"/>
    <dgm:cxn modelId="{905C84EC-4A04-4835-8BBE-2C8543B058EB}" type="presParOf" srcId="{8E4448B2-2128-44F6-99F2-07EA0E5F634D}" destId="{F8D8235A-DA4E-4ABF-B6E0-8398FB6678F1}" srcOrd="1" destOrd="0" presId="urn:microsoft.com/office/officeart/2005/8/layout/vList5"/>
    <dgm:cxn modelId="{BE20E897-B94F-430A-A9BF-C081BD709647}" type="presParOf" srcId="{C2CADC9F-9147-43B1-80D3-E2C488CA41B8}" destId="{E43A56E4-F0C3-479A-B5CE-F23B0716DE76}" srcOrd="1" destOrd="0" presId="urn:microsoft.com/office/officeart/2005/8/layout/vList5"/>
    <dgm:cxn modelId="{E9D10448-8423-4088-A117-C3E99CC8A574}" type="presParOf" srcId="{C2CADC9F-9147-43B1-80D3-E2C488CA41B8}" destId="{F707FA44-FDE7-491B-92B5-66EB5651D95A}" srcOrd="2" destOrd="0" presId="urn:microsoft.com/office/officeart/2005/8/layout/vList5"/>
    <dgm:cxn modelId="{4F72E60F-9FC4-4F6E-AA35-ACD691D72D51}" type="presParOf" srcId="{F707FA44-FDE7-491B-92B5-66EB5651D95A}" destId="{8242F123-B134-4818-BF4D-7BC4DDB78177}" srcOrd="0" destOrd="0" presId="urn:microsoft.com/office/officeart/2005/8/layout/vList5"/>
    <dgm:cxn modelId="{0072B4FA-057E-405D-AAB0-FA9658912DD8}" type="presParOf" srcId="{F707FA44-FDE7-491B-92B5-66EB5651D95A}" destId="{B3DFC906-2D10-4ED4-91B0-6A5CA8309393}" srcOrd="1" destOrd="0" presId="urn:microsoft.com/office/officeart/2005/8/layout/vList5"/>
    <dgm:cxn modelId="{C46435C1-A100-49A5-97A5-F1ADF4EC7619}" type="presParOf" srcId="{C2CADC9F-9147-43B1-80D3-E2C488CA41B8}" destId="{2FDE8970-7B10-4F37-ACDA-DB29A9450E81}" srcOrd="3" destOrd="0" presId="urn:microsoft.com/office/officeart/2005/8/layout/vList5"/>
    <dgm:cxn modelId="{58910749-1EF5-477B-816A-9CC2820E0A21}" type="presParOf" srcId="{C2CADC9F-9147-43B1-80D3-E2C488CA41B8}" destId="{ED9BF279-9A06-477F-B856-82EC80522D0E}" srcOrd="4" destOrd="0" presId="urn:microsoft.com/office/officeart/2005/8/layout/vList5"/>
    <dgm:cxn modelId="{67B9A7C5-E45D-47F1-B721-EECC05D15EC3}" type="presParOf" srcId="{ED9BF279-9A06-477F-B856-82EC80522D0E}" destId="{46C29516-CFDA-4804-A4ED-DB03DFE086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FAB640-C579-443E-8F26-BA53697786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7DFEC9-998D-42DE-84C7-19025CD5D856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AR" sz="3400" dirty="0">
              <a:solidFill>
                <a:schemeClr val="tx1"/>
              </a:solidFill>
            </a:rPr>
            <a:t>¿Era titular o provisional?</a:t>
          </a:r>
          <a:endParaRPr lang="es-ES" sz="3400" dirty="0">
            <a:solidFill>
              <a:schemeClr val="tx1"/>
            </a:solidFill>
          </a:endParaRPr>
        </a:p>
      </dgm:t>
    </dgm:pt>
    <dgm:pt modelId="{09ECC18E-DA1E-4E85-AD3C-64E86906EE3C}" type="parTrans" cxnId="{D381DFC1-3B7A-481C-8D92-8844646A9C00}">
      <dgm:prSet/>
      <dgm:spPr/>
      <dgm:t>
        <a:bodyPr/>
        <a:lstStyle/>
        <a:p>
          <a:endParaRPr lang="es-ES"/>
        </a:p>
      </dgm:t>
    </dgm:pt>
    <dgm:pt modelId="{17401205-D733-4755-8CFE-A5C433EF4D5D}" type="sibTrans" cxnId="{D381DFC1-3B7A-481C-8D92-8844646A9C00}">
      <dgm:prSet/>
      <dgm:spPr/>
      <dgm:t>
        <a:bodyPr/>
        <a:lstStyle/>
        <a:p>
          <a:endParaRPr lang="es-ES"/>
        </a:p>
      </dgm:t>
    </dgm:pt>
    <dgm:pt modelId="{1E3E63F8-BCE7-403A-A63B-065A34E59AE0}">
      <dgm:prSet phldrT="[Texto]"/>
      <dgm:spPr/>
      <dgm:t>
        <a:bodyPr/>
        <a:lstStyle/>
        <a:p>
          <a:r>
            <a:rPr lang="es-AR" dirty="0"/>
            <a:t>El designado cubre hasta el período inicial del decreto</a:t>
          </a:r>
          <a:endParaRPr lang="es-ES" dirty="0"/>
        </a:p>
      </dgm:t>
    </dgm:pt>
    <dgm:pt modelId="{082A72A1-0444-4142-8613-36EE27A2520A}" type="parTrans" cxnId="{D371A731-7906-4128-83C2-3D968848B359}">
      <dgm:prSet/>
      <dgm:spPr/>
      <dgm:t>
        <a:bodyPr/>
        <a:lstStyle/>
        <a:p>
          <a:endParaRPr lang="es-ES"/>
        </a:p>
      </dgm:t>
    </dgm:pt>
    <dgm:pt modelId="{07B341FD-D5AD-4392-8B33-6153281C3CC2}" type="sibTrans" cxnId="{D371A731-7906-4128-83C2-3D968848B359}">
      <dgm:prSet/>
      <dgm:spPr/>
      <dgm:t>
        <a:bodyPr/>
        <a:lstStyle/>
        <a:p>
          <a:endParaRPr lang="es-ES"/>
        </a:p>
      </dgm:t>
    </dgm:pt>
    <dgm:pt modelId="{D39150B4-F443-4CCD-9F10-DCD8264BD8AC}">
      <dgm:prSet phldrT="[Texto]"/>
      <dgm:spPr/>
      <dgm:t>
        <a:bodyPr/>
        <a:lstStyle/>
        <a:p>
          <a:r>
            <a:rPr lang="es-AR" dirty="0"/>
            <a:t>El cargo sale a APD como provisional.</a:t>
          </a:r>
          <a:endParaRPr lang="es-ES" dirty="0"/>
        </a:p>
      </dgm:t>
    </dgm:pt>
    <dgm:pt modelId="{7484DD74-EDC7-4FFD-86CD-EF55FC800BC1}" type="parTrans" cxnId="{643A02BF-62E1-4D17-BFFF-BDEB4CB8E132}">
      <dgm:prSet/>
      <dgm:spPr/>
      <dgm:t>
        <a:bodyPr/>
        <a:lstStyle/>
        <a:p>
          <a:endParaRPr lang="es-ES"/>
        </a:p>
      </dgm:t>
    </dgm:pt>
    <dgm:pt modelId="{913C664D-CBE1-4D72-805D-5159D17DEEB4}" type="sibTrans" cxnId="{643A02BF-62E1-4D17-BFFF-BDEB4CB8E132}">
      <dgm:prSet/>
      <dgm:spPr/>
      <dgm:t>
        <a:bodyPr/>
        <a:lstStyle/>
        <a:p>
          <a:endParaRPr lang="es-ES"/>
        </a:p>
      </dgm:t>
    </dgm:pt>
    <dgm:pt modelId="{1C6C3350-DDEF-4FC8-928A-1BF26FF37A0D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AR" dirty="0">
              <a:solidFill>
                <a:schemeClr val="tx1"/>
              </a:solidFill>
            </a:rPr>
            <a:t>¿Era suplente?</a:t>
          </a:r>
          <a:endParaRPr lang="es-ES" dirty="0">
            <a:solidFill>
              <a:schemeClr val="tx1"/>
            </a:solidFill>
          </a:endParaRPr>
        </a:p>
      </dgm:t>
    </dgm:pt>
    <dgm:pt modelId="{6A3F427D-6292-4B32-9C71-A37E19FCB072}" type="parTrans" cxnId="{03F869ED-8C3A-40E1-BB53-ADB7E6B06FDF}">
      <dgm:prSet/>
      <dgm:spPr/>
      <dgm:t>
        <a:bodyPr/>
        <a:lstStyle/>
        <a:p>
          <a:endParaRPr lang="es-ES"/>
        </a:p>
      </dgm:t>
    </dgm:pt>
    <dgm:pt modelId="{95AC29D5-C856-42D2-B894-283A437CE733}" type="sibTrans" cxnId="{03F869ED-8C3A-40E1-BB53-ADB7E6B06FDF}">
      <dgm:prSet/>
      <dgm:spPr/>
      <dgm:t>
        <a:bodyPr/>
        <a:lstStyle/>
        <a:p>
          <a:endParaRPr lang="es-ES"/>
        </a:p>
      </dgm:t>
    </dgm:pt>
    <dgm:pt modelId="{C1BF7F6C-35FF-46CF-BD6D-EC958A07F31C}">
      <dgm:prSet phldrT="[Texto]"/>
      <dgm:spPr/>
      <dgm:t>
        <a:bodyPr/>
        <a:lstStyle/>
        <a:p>
          <a:r>
            <a:rPr lang="es-AR" dirty="0"/>
            <a:t>El designado cubre hasta el período inicial del decreto</a:t>
          </a:r>
          <a:endParaRPr lang="es-ES" dirty="0"/>
        </a:p>
      </dgm:t>
    </dgm:pt>
    <dgm:pt modelId="{EB4B340B-DE1D-415B-AD59-0A29EE992B29}" type="parTrans" cxnId="{8F02CFC3-EDC1-4169-AAFB-182783A0BE77}">
      <dgm:prSet/>
      <dgm:spPr/>
      <dgm:t>
        <a:bodyPr/>
        <a:lstStyle/>
        <a:p>
          <a:endParaRPr lang="es-ES"/>
        </a:p>
      </dgm:t>
    </dgm:pt>
    <dgm:pt modelId="{9A9EAC96-C7D2-4C5A-A2CD-73B003D6930D}" type="sibTrans" cxnId="{8F02CFC3-EDC1-4169-AAFB-182783A0BE77}">
      <dgm:prSet/>
      <dgm:spPr/>
      <dgm:t>
        <a:bodyPr/>
        <a:lstStyle/>
        <a:p>
          <a:endParaRPr lang="es-ES"/>
        </a:p>
      </dgm:t>
    </dgm:pt>
    <dgm:pt modelId="{E26796A8-29FA-4A91-B1F6-E451156D05EC}">
      <dgm:prSet phldrT="[Texto]"/>
      <dgm:spPr/>
      <dgm:t>
        <a:bodyPr/>
        <a:lstStyle/>
        <a:p>
          <a:r>
            <a:rPr lang="es-AR" dirty="0"/>
            <a:t>El cargo sale a APD como suplente.</a:t>
          </a:r>
          <a:endParaRPr lang="es-ES" dirty="0"/>
        </a:p>
      </dgm:t>
    </dgm:pt>
    <dgm:pt modelId="{BA6417F0-A3AF-44EB-8F33-D86E38BDA799}" type="parTrans" cxnId="{A6DE1401-70DB-4AB4-8F67-C97427DD7285}">
      <dgm:prSet/>
      <dgm:spPr/>
      <dgm:t>
        <a:bodyPr/>
        <a:lstStyle/>
        <a:p>
          <a:endParaRPr lang="es-ES"/>
        </a:p>
      </dgm:t>
    </dgm:pt>
    <dgm:pt modelId="{E21B5FE8-68A1-48F2-BE01-CCF67DA367B6}" type="sibTrans" cxnId="{A6DE1401-70DB-4AB4-8F67-C97427DD7285}">
      <dgm:prSet/>
      <dgm:spPr/>
      <dgm:t>
        <a:bodyPr/>
        <a:lstStyle/>
        <a:p>
          <a:endParaRPr lang="es-ES"/>
        </a:p>
      </dgm:t>
    </dgm:pt>
    <dgm:pt modelId="{9D2D16ED-7B92-4FDB-9C06-0A37E7FCF990}">
      <dgm:prSet phldrT="[Texto]"/>
      <dgm:spPr>
        <a:solidFill>
          <a:srgbClr val="FF0000"/>
        </a:solidFill>
      </dgm:spPr>
      <dgm:t>
        <a:bodyPr/>
        <a:lstStyle/>
        <a:p>
          <a:r>
            <a:rPr lang="es-AR" dirty="0">
              <a:solidFill>
                <a:schemeClr val="bg1"/>
              </a:solidFill>
            </a:rPr>
            <a:t>EN NINGÚN CASO EL SUPLENTE POR DECRETO PUEDE CAMBIAR LA SITUACIÓN DE REVISTA</a:t>
          </a:r>
          <a:endParaRPr lang="es-ES" dirty="0">
            <a:solidFill>
              <a:schemeClr val="bg1"/>
            </a:solidFill>
          </a:endParaRPr>
        </a:p>
      </dgm:t>
    </dgm:pt>
    <dgm:pt modelId="{A2D68DE9-00E1-47E5-A122-EF332D344B3C}" type="parTrans" cxnId="{0FD07C42-B2D3-4106-94FB-1CE9400E8DA7}">
      <dgm:prSet/>
      <dgm:spPr/>
      <dgm:t>
        <a:bodyPr/>
        <a:lstStyle/>
        <a:p>
          <a:endParaRPr lang="es-ES"/>
        </a:p>
      </dgm:t>
    </dgm:pt>
    <dgm:pt modelId="{1FC3C9DA-C7EC-4686-B9FB-CE34FA6B2CA8}" type="sibTrans" cxnId="{0FD07C42-B2D3-4106-94FB-1CE9400E8DA7}">
      <dgm:prSet/>
      <dgm:spPr/>
      <dgm:t>
        <a:bodyPr/>
        <a:lstStyle/>
        <a:p>
          <a:endParaRPr lang="es-ES"/>
        </a:p>
      </dgm:t>
    </dgm:pt>
    <dgm:pt modelId="{C2CADC9F-9147-43B1-80D3-E2C488CA41B8}" type="pres">
      <dgm:prSet presAssocID="{CCFAB640-C579-443E-8F26-BA53697786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E4448B2-2128-44F6-99F2-07EA0E5F634D}" type="pres">
      <dgm:prSet presAssocID="{7F7DFEC9-998D-42DE-84C7-19025CD5D856}" presName="linNode" presStyleCnt="0"/>
      <dgm:spPr/>
    </dgm:pt>
    <dgm:pt modelId="{1EA8B9BB-06E4-4E3C-BD1B-01767DC85C14}" type="pres">
      <dgm:prSet presAssocID="{7F7DFEC9-998D-42DE-84C7-19025CD5D85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8D8235A-DA4E-4ABF-B6E0-8398FB6678F1}" type="pres">
      <dgm:prSet presAssocID="{7F7DFEC9-998D-42DE-84C7-19025CD5D85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3A56E4-F0C3-479A-B5CE-F23B0716DE76}" type="pres">
      <dgm:prSet presAssocID="{17401205-D733-4755-8CFE-A5C433EF4D5D}" presName="sp" presStyleCnt="0"/>
      <dgm:spPr/>
    </dgm:pt>
    <dgm:pt modelId="{F707FA44-FDE7-491B-92B5-66EB5651D95A}" type="pres">
      <dgm:prSet presAssocID="{1C6C3350-DDEF-4FC8-928A-1BF26FF37A0D}" presName="linNode" presStyleCnt="0"/>
      <dgm:spPr/>
    </dgm:pt>
    <dgm:pt modelId="{8242F123-B134-4818-BF4D-7BC4DDB78177}" type="pres">
      <dgm:prSet presAssocID="{1C6C3350-DDEF-4FC8-928A-1BF26FF37A0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DFC906-2D10-4ED4-91B0-6A5CA8309393}" type="pres">
      <dgm:prSet presAssocID="{1C6C3350-DDEF-4FC8-928A-1BF26FF37A0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DE8970-7B10-4F37-ACDA-DB29A9450E81}" type="pres">
      <dgm:prSet presAssocID="{95AC29D5-C856-42D2-B894-283A437CE733}" presName="sp" presStyleCnt="0"/>
      <dgm:spPr/>
    </dgm:pt>
    <dgm:pt modelId="{A426BE28-40A3-4C17-A1A7-C9455E2652C2}" type="pres">
      <dgm:prSet presAssocID="{9D2D16ED-7B92-4FDB-9C06-0A37E7FCF990}" presName="linNode" presStyleCnt="0"/>
      <dgm:spPr/>
    </dgm:pt>
    <dgm:pt modelId="{C6E369A1-EB77-4082-A673-E36247D88A56}" type="pres">
      <dgm:prSet presAssocID="{9D2D16ED-7B92-4FDB-9C06-0A37E7FCF990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43A02BF-62E1-4D17-BFFF-BDEB4CB8E132}" srcId="{7F7DFEC9-998D-42DE-84C7-19025CD5D856}" destId="{D39150B4-F443-4CCD-9F10-DCD8264BD8AC}" srcOrd="1" destOrd="0" parTransId="{7484DD74-EDC7-4FFD-86CD-EF55FC800BC1}" sibTransId="{913C664D-CBE1-4D72-805D-5159D17DEEB4}"/>
    <dgm:cxn modelId="{03F869ED-8C3A-40E1-BB53-ADB7E6B06FDF}" srcId="{CCFAB640-C579-443E-8F26-BA53697786C8}" destId="{1C6C3350-DDEF-4FC8-928A-1BF26FF37A0D}" srcOrd="1" destOrd="0" parTransId="{6A3F427D-6292-4B32-9C71-A37E19FCB072}" sibTransId="{95AC29D5-C856-42D2-B894-283A437CE733}"/>
    <dgm:cxn modelId="{0FD07C42-B2D3-4106-94FB-1CE9400E8DA7}" srcId="{CCFAB640-C579-443E-8F26-BA53697786C8}" destId="{9D2D16ED-7B92-4FDB-9C06-0A37E7FCF990}" srcOrd="2" destOrd="0" parTransId="{A2D68DE9-00E1-47E5-A122-EF332D344B3C}" sibTransId="{1FC3C9DA-C7EC-4686-B9FB-CE34FA6B2CA8}"/>
    <dgm:cxn modelId="{8F10C7A3-B70B-47DC-9063-970EE86863D7}" type="presOf" srcId="{C1BF7F6C-35FF-46CF-BD6D-EC958A07F31C}" destId="{B3DFC906-2D10-4ED4-91B0-6A5CA8309393}" srcOrd="0" destOrd="0" presId="urn:microsoft.com/office/officeart/2005/8/layout/vList5"/>
    <dgm:cxn modelId="{1C68F7EB-FA9F-4318-A96D-84C39B3971AC}" type="presOf" srcId="{CCFAB640-C579-443E-8F26-BA53697786C8}" destId="{C2CADC9F-9147-43B1-80D3-E2C488CA41B8}" srcOrd="0" destOrd="0" presId="urn:microsoft.com/office/officeart/2005/8/layout/vList5"/>
    <dgm:cxn modelId="{2AEF82DB-8BFB-4807-9A02-7897B5247C93}" type="presOf" srcId="{E26796A8-29FA-4A91-B1F6-E451156D05EC}" destId="{B3DFC906-2D10-4ED4-91B0-6A5CA8309393}" srcOrd="0" destOrd="1" presId="urn:microsoft.com/office/officeart/2005/8/layout/vList5"/>
    <dgm:cxn modelId="{2EC5A8C2-C1A9-431A-BA03-4B33A31C3B88}" type="presOf" srcId="{7F7DFEC9-998D-42DE-84C7-19025CD5D856}" destId="{1EA8B9BB-06E4-4E3C-BD1B-01767DC85C14}" srcOrd="0" destOrd="0" presId="urn:microsoft.com/office/officeart/2005/8/layout/vList5"/>
    <dgm:cxn modelId="{8F02CFC3-EDC1-4169-AAFB-182783A0BE77}" srcId="{1C6C3350-DDEF-4FC8-928A-1BF26FF37A0D}" destId="{C1BF7F6C-35FF-46CF-BD6D-EC958A07F31C}" srcOrd="0" destOrd="0" parTransId="{EB4B340B-DE1D-415B-AD59-0A29EE992B29}" sibTransId="{9A9EAC96-C7D2-4C5A-A2CD-73B003D6930D}"/>
    <dgm:cxn modelId="{D371A731-7906-4128-83C2-3D968848B359}" srcId="{7F7DFEC9-998D-42DE-84C7-19025CD5D856}" destId="{1E3E63F8-BCE7-403A-A63B-065A34E59AE0}" srcOrd="0" destOrd="0" parTransId="{082A72A1-0444-4142-8613-36EE27A2520A}" sibTransId="{07B341FD-D5AD-4392-8B33-6153281C3CC2}"/>
    <dgm:cxn modelId="{A6DE1401-70DB-4AB4-8F67-C97427DD7285}" srcId="{1C6C3350-DDEF-4FC8-928A-1BF26FF37A0D}" destId="{E26796A8-29FA-4A91-B1F6-E451156D05EC}" srcOrd="1" destOrd="0" parTransId="{BA6417F0-A3AF-44EB-8F33-D86E38BDA799}" sibTransId="{E21B5FE8-68A1-48F2-BE01-CCF67DA367B6}"/>
    <dgm:cxn modelId="{D381DFC1-3B7A-481C-8D92-8844646A9C00}" srcId="{CCFAB640-C579-443E-8F26-BA53697786C8}" destId="{7F7DFEC9-998D-42DE-84C7-19025CD5D856}" srcOrd="0" destOrd="0" parTransId="{09ECC18E-DA1E-4E85-AD3C-64E86906EE3C}" sibTransId="{17401205-D733-4755-8CFE-A5C433EF4D5D}"/>
    <dgm:cxn modelId="{056B6AFA-9B1E-4E5E-BAF8-EF9D8CA4D596}" type="presOf" srcId="{1C6C3350-DDEF-4FC8-928A-1BF26FF37A0D}" destId="{8242F123-B134-4818-BF4D-7BC4DDB78177}" srcOrd="0" destOrd="0" presId="urn:microsoft.com/office/officeart/2005/8/layout/vList5"/>
    <dgm:cxn modelId="{BB36CB86-F40F-46AC-B349-5726B9AFA5F7}" type="presOf" srcId="{9D2D16ED-7B92-4FDB-9C06-0A37E7FCF990}" destId="{C6E369A1-EB77-4082-A673-E36247D88A56}" srcOrd="0" destOrd="0" presId="urn:microsoft.com/office/officeart/2005/8/layout/vList5"/>
    <dgm:cxn modelId="{709E0EF8-07B7-477D-92BB-B8C5661E5D9B}" type="presOf" srcId="{1E3E63F8-BCE7-403A-A63B-065A34E59AE0}" destId="{F8D8235A-DA4E-4ABF-B6E0-8398FB6678F1}" srcOrd="0" destOrd="0" presId="urn:microsoft.com/office/officeart/2005/8/layout/vList5"/>
    <dgm:cxn modelId="{97449879-14B1-4420-BF0D-7B0B804A062F}" type="presOf" srcId="{D39150B4-F443-4CCD-9F10-DCD8264BD8AC}" destId="{F8D8235A-DA4E-4ABF-B6E0-8398FB6678F1}" srcOrd="0" destOrd="1" presId="urn:microsoft.com/office/officeart/2005/8/layout/vList5"/>
    <dgm:cxn modelId="{C1C1D533-B520-4E57-9144-C74404A69CC9}" type="presParOf" srcId="{C2CADC9F-9147-43B1-80D3-E2C488CA41B8}" destId="{8E4448B2-2128-44F6-99F2-07EA0E5F634D}" srcOrd="0" destOrd="0" presId="urn:microsoft.com/office/officeart/2005/8/layout/vList5"/>
    <dgm:cxn modelId="{6400E71C-A414-40AD-9B84-FC7F68837362}" type="presParOf" srcId="{8E4448B2-2128-44F6-99F2-07EA0E5F634D}" destId="{1EA8B9BB-06E4-4E3C-BD1B-01767DC85C14}" srcOrd="0" destOrd="0" presId="urn:microsoft.com/office/officeart/2005/8/layout/vList5"/>
    <dgm:cxn modelId="{080819B5-C11A-4224-BF91-3BD6DA56C549}" type="presParOf" srcId="{8E4448B2-2128-44F6-99F2-07EA0E5F634D}" destId="{F8D8235A-DA4E-4ABF-B6E0-8398FB6678F1}" srcOrd="1" destOrd="0" presId="urn:microsoft.com/office/officeart/2005/8/layout/vList5"/>
    <dgm:cxn modelId="{4303ECFE-3D56-45BE-8760-B36DA62D72C0}" type="presParOf" srcId="{C2CADC9F-9147-43B1-80D3-E2C488CA41B8}" destId="{E43A56E4-F0C3-479A-B5CE-F23B0716DE76}" srcOrd="1" destOrd="0" presId="urn:microsoft.com/office/officeart/2005/8/layout/vList5"/>
    <dgm:cxn modelId="{44B5F2E1-FE41-47C7-977B-56DBD57C2540}" type="presParOf" srcId="{C2CADC9F-9147-43B1-80D3-E2C488CA41B8}" destId="{F707FA44-FDE7-491B-92B5-66EB5651D95A}" srcOrd="2" destOrd="0" presId="urn:microsoft.com/office/officeart/2005/8/layout/vList5"/>
    <dgm:cxn modelId="{8F16CDBD-F26C-4F5C-943A-F7C2D14D12C5}" type="presParOf" srcId="{F707FA44-FDE7-491B-92B5-66EB5651D95A}" destId="{8242F123-B134-4818-BF4D-7BC4DDB78177}" srcOrd="0" destOrd="0" presId="urn:microsoft.com/office/officeart/2005/8/layout/vList5"/>
    <dgm:cxn modelId="{38D1FEA1-6556-482E-91DE-2C8345328542}" type="presParOf" srcId="{F707FA44-FDE7-491B-92B5-66EB5651D95A}" destId="{B3DFC906-2D10-4ED4-91B0-6A5CA8309393}" srcOrd="1" destOrd="0" presId="urn:microsoft.com/office/officeart/2005/8/layout/vList5"/>
    <dgm:cxn modelId="{407F5063-C9FC-4F2D-A88B-247FD8447AE8}" type="presParOf" srcId="{C2CADC9F-9147-43B1-80D3-E2C488CA41B8}" destId="{2FDE8970-7B10-4F37-ACDA-DB29A9450E81}" srcOrd="3" destOrd="0" presId="urn:microsoft.com/office/officeart/2005/8/layout/vList5"/>
    <dgm:cxn modelId="{063823B9-348B-40E1-8022-C53FDDB22BE8}" type="presParOf" srcId="{C2CADC9F-9147-43B1-80D3-E2C488CA41B8}" destId="{A426BE28-40A3-4C17-A1A7-C9455E2652C2}" srcOrd="4" destOrd="0" presId="urn:microsoft.com/office/officeart/2005/8/layout/vList5"/>
    <dgm:cxn modelId="{BEA8E107-C206-4F81-8D4F-4A782966FEB1}" type="presParOf" srcId="{A426BE28-40A3-4C17-A1A7-C9455E2652C2}" destId="{C6E369A1-EB77-4082-A673-E36247D88A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E57C77-0059-4FEE-987F-763394D3D267}" type="doc">
      <dgm:prSet loTypeId="urn:microsoft.com/office/officeart/2005/8/layout/hierarchy2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0A37512D-7BC4-4757-959E-A0D51A1F28D9}">
      <dgm:prSet phldrT="[Texto]"/>
      <dgm:spPr>
        <a:solidFill>
          <a:srgbClr val="7030A0"/>
        </a:solidFill>
      </dgm:spPr>
      <dgm:t>
        <a:bodyPr/>
        <a:lstStyle/>
        <a:p>
          <a:r>
            <a:rPr lang="es-AR" dirty="0"/>
            <a:t>SAD</a:t>
          </a:r>
          <a:endParaRPr lang="es-ES" dirty="0"/>
        </a:p>
      </dgm:t>
    </dgm:pt>
    <dgm:pt modelId="{3F0320B3-1505-4B63-BEFE-CC15D01C446B}" type="parTrans" cxnId="{6209AD20-C330-4BC2-A76F-C25F7071D9C7}">
      <dgm:prSet/>
      <dgm:spPr/>
      <dgm:t>
        <a:bodyPr/>
        <a:lstStyle/>
        <a:p>
          <a:endParaRPr lang="es-ES"/>
        </a:p>
      </dgm:t>
    </dgm:pt>
    <dgm:pt modelId="{81709582-B4E4-4049-936C-434FE6C7AE23}" type="sibTrans" cxnId="{6209AD20-C330-4BC2-A76F-C25F7071D9C7}">
      <dgm:prSet/>
      <dgm:spPr/>
      <dgm:t>
        <a:bodyPr/>
        <a:lstStyle/>
        <a:p>
          <a:endParaRPr lang="es-ES"/>
        </a:p>
      </dgm:t>
    </dgm:pt>
    <dgm:pt modelId="{73803E8E-EDA3-48BE-8368-37ACDC08DFA9}">
      <dgm:prSet phldrT="[Texto]"/>
      <dgm:spPr/>
      <dgm:t>
        <a:bodyPr/>
        <a:lstStyle/>
        <a:p>
          <a:r>
            <a:rPr lang="es-AR" dirty="0"/>
            <a:t>FIRMA LA DESIGNACION</a:t>
          </a:r>
          <a:endParaRPr lang="es-ES" dirty="0"/>
        </a:p>
      </dgm:t>
    </dgm:pt>
    <dgm:pt modelId="{D0781601-1D5C-41A9-AB14-3680170827A6}" type="parTrans" cxnId="{A43B201E-33F1-4A9C-B25A-9C6F284DFFB7}">
      <dgm:prSet/>
      <dgm:spPr/>
      <dgm:t>
        <a:bodyPr/>
        <a:lstStyle/>
        <a:p>
          <a:endParaRPr lang="es-ES"/>
        </a:p>
      </dgm:t>
    </dgm:pt>
    <dgm:pt modelId="{5CCD3F1B-405A-498C-9E29-41DD5EA96F55}" type="sibTrans" cxnId="{A43B201E-33F1-4A9C-B25A-9C6F284DFFB7}">
      <dgm:prSet/>
      <dgm:spPr/>
      <dgm:t>
        <a:bodyPr/>
        <a:lstStyle/>
        <a:p>
          <a:endParaRPr lang="es-ES"/>
        </a:p>
      </dgm:t>
    </dgm:pt>
    <dgm:pt modelId="{256D36A6-ACCE-4EC1-BDE2-21B456F6264F}">
      <dgm:prSet phldrT="[Texto]"/>
      <dgm:spPr/>
      <dgm:t>
        <a:bodyPr/>
        <a:lstStyle/>
        <a:p>
          <a:r>
            <a:rPr lang="es-AR" dirty="0"/>
            <a:t>Para ello, la escuela envía la documentación que se indica en el comunicado </a:t>
          </a:r>
          <a:endParaRPr lang="es-ES" dirty="0"/>
        </a:p>
      </dgm:t>
    </dgm:pt>
    <dgm:pt modelId="{39900539-DD56-434F-A196-EE86A47B8915}" type="parTrans" cxnId="{9A58FCF2-1B2D-4093-BA2A-B76EAC0B9BB2}">
      <dgm:prSet/>
      <dgm:spPr/>
      <dgm:t>
        <a:bodyPr/>
        <a:lstStyle/>
        <a:p>
          <a:endParaRPr lang="es-ES"/>
        </a:p>
      </dgm:t>
    </dgm:pt>
    <dgm:pt modelId="{3F9506A3-BF90-44D9-AB8E-E796DE19F534}" type="sibTrans" cxnId="{9A58FCF2-1B2D-4093-BA2A-B76EAC0B9BB2}">
      <dgm:prSet/>
      <dgm:spPr/>
      <dgm:t>
        <a:bodyPr/>
        <a:lstStyle/>
        <a:p>
          <a:endParaRPr lang="es-ES"/>
        </a:p>
      </dgm:t>
    </dgm:pt>
    <dgm:pt modelId="{FF051943-5ED2-4D47-8E9F-ADFB23DD1BAC}">
      <dgm:prSet phldrT="[Texto]"/>
      <dgm:spPr/>
      <dgm:t>
        <a:bodyPr/>
        <a:lstStyle/>
        <a:p>
          <a:r>
            <a:rPr lang="es-AR" dirty="0"/>
            <a:t>SAD remite la designación</a:t>
          </a:r>
          <a:endParaRPr lang="es-ES" dirty="0"/>
        </a:p>
      </dgm:t>
    </dgm:pt>
    <dgm:pt modelId="{07B63CB5-BB35-4D89-AB09-9FFF09647A68}" type="parTrans" cxnId="{3ACFFD3F-8E5F-4322-AF24-E14520CAE3B2}">
      <dgm:prSet/>
      <dgm:spPr/>
      <dgm:t>
        <a:bodyPr/>
        <a:lstStyle/>
        <a:p>
          <a:endParaRPr lang="es-ES"/>
        </a:p>
      </dgm:t>
    </dgm:pt>
    <dgm:pt modelId="{65241719-FBD6-4443-A04D-6208EB09661F}" type="sibTrans" cxnId="{3ACFFD3F-8E5F-4322-AF24-E14520CAE3B2}">
      <dgm:prSet/>
      <dgm:spPr/>
      <dgm:t>
        <a:bodyPr/>
        <a:lstStyle/>
        <a:p>
          <a:endParaRPr lang="es-ES"/>
        </a:p>
      </dgm:t>
    </dgm:pt>
    <dgm:pt modelId="{AB1D74DB-9FE2-4723-841C-87F12A35A642}" type="pres">
      <dgm:prSet presAssocID="{43E57C77-0059-4FEE-987F-763394D3D2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11FC9E0-5D09-4F95-8E58-A7A99B9B1E54}" type="pres">
      <dgm:prSet presAssocID="{0A37512D-7BC4-4757-959E-A0D51A1F28D9}" presName="root1" presStyleCnt="0"/>
      <dgm:spPr/>
    </dgm:pt>
    <dgm:pt modelId="{3DC42C9C-5889-4A5B-AED1-78B254ADF6E2}" type="pres">
      <dgm:prSet presAssocID="{0A37512D-7BC4-4757-959E-A0D51A1F28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720D033-5D18-4677-BAF2-BAB59863E607}" type="pres">
      <dgm:prSet presAssocID="{0A37512D-7BC4-4757-959E-A0D51A1F28D9}" presName="level2hierChild" presStyleCnt="0"/>
      <dgm:spPr/>
    </dgm:pt>
    <dgm:pt modelId="{2E0B3E42-21B6-46CB-88AC-AFB120FD63AE}" type="pres">
      <dgm:prSet presAssocID="{D0781601-1D5C-41A9-AB14-3680170827A6}" presName="conn2-1" presStyleLbl="parChTrans1D2" presStyleIdx="0" presStyleCnt="1"/>
      <dgm:spPr/>
      <dgm:t>
        <a:bodyPr/>
        <a:lstStyle/>
        <a:p>
          <a:endParaRPr lang="es-AR"/>
        </a:p>
      </dgm:t>
    </dgm:pt>
    <dgm:pt modelId="{48B35271-AD7D-4A4D-B5B1-D58494AA102D}" type="pres">
      <dgm:prSet presAssocID="{D0781601-1D5C-41A9-AB14-3680170827A6}" presName="connTx" presStyleLbl="parChTrans1D2" presStyleIdx="0" presStyleCnt="1"/>
      <dgm:spPr/>
      <dgm:t>
        <a:bodyPr/>
        <a:lstStyle/>
        <a:p>
          <a:endParaRPr lang="es-AR"/>
        </a:p>
      </dgm:t>
    </dgm:pt>
    <dgm:pt modelId="{BCB9699F-7749-44C2-AAFB-472BDE2A8963}" type="pres">
      <dgm:prSet presAssocID="{73803E8E-EDA3-48BE-8368-37ACDC08DFA9}" presName="root2" presStyleCnt="0"/>
      <dgm:spPr/>
    </dgm:pt>
    <dgm:pt modelId="{27044FFA-B971-48BF-B36D-3BF6F75EF5D0}" type="pres">
      <dgm:prSet presAssocID="{73803E8E-EDA3-48BE-8368-37ACDC08DFA9}" presName="LevelTwoTextNode" presStyleLbl="node2" presStyleIdx="0" presStyleCnt="1" custScaleX="9909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041814F-4656-4581-9DF3-E7167826E538}" type="pres">
      <dgm:prSet presAssocID="{73803E8E-EDA3-48BE-8368-37ACDC08DFA9}" presName="level3hierChild" presStyleCnt="0"/>
      <dgm:spPr/>
    </dgm:pt>
    <dgm:pt modelId="{401033EE-0576-4966-8AEF-9807310FD704}" type="pres">
      <dgm:prSet presAssocID="{39900539-DD56-434F-A196-EE86A47B8915}" presName="conn2-1" presStyleLbl="parChTrans1D3" presStyleIdx="0" presStyleCnt="2"/>
      <dgm:spPr/>
      <dgm:t>
        <a:bodyPr/>
        <a:lstStyle/>
        <a:p>
          <a:endParaRPr lang="es-AR"/>
        </a:p>
      </dgm:t>
    </dgm:pt>
    <dgm:pt modelId="{11E81665-C0B4-4289-A720-843DF2CC54BE}" type="pres">
      <dgm:prSet presAssocID="{39900539-DD56-434F-A196-EE86A47B8915}" presName="connTx" presStyleLbl="parChTrans1D3" presStyleIdx="0" presStyleCnt="2"/>
      <dgm:spPr/>
      <dgm:t>
        <a:bodyPr/>
        <a:lstStyle/>
        <a:p>
          <a:endParaRPr lang="es-AR"/>
        </a:p>
      </dgm:t>
    </dgm:pt>
    <dgm:pt modelId="{5EF0F4DF-5DF0-4F8E-970A-719C58EBF7F8}" type="pres">
      <dgm:prSet presAssocID="{256D36A6-ACCE-4EC1-BDE2-21B456F6264F}" presName="root2" presStyleCnt="0"/>
      <dgm:spPr/>
    </dgm:pt>
    <dgm:pt modelId="{F8686C04-7845-4C51-B421-28B426A15FFD}" type="pres">
      <dgm:prSet presAssocID="{256D36A6-ACCE-4EC1-BDE2-21B456F6264F}" presName="LevelTwoTextNode" presStyleLbl="node3" presStyleIdx="0" presStyleCnt="2" custScaleX="17622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AFEB896-4E7A-4E60-87C7-035CB3530030}" type="pres">
      <dgm:prSet presAssocID="{256D36A6-ACCE-4EC1-BDE2-21B456F6264F}" presName="level3hierChild" presStyleCnt="0"/>
      <dgm:spPr/>
    </dgm:pt>
    <dgm:pt modelId="{630AEB97-9433-44D3-8E18-5B14269885A5}" type="pres">
      <dgm:prSet presAssocID="{07B63CB5-BB35-4D89-AB09-9FFF09647A68}" presName="conn2-1" presStyleLbl="parChTrans1D3" presStyleIdx="1" presStyleCnt="2"/>
      <dgm:spPr/>
      <dgm:t>
        <a:bodyPr/>
        <a:lstStyle/>
        <a:p>
          <a:endParaRPr lang="es-AR"/>
        </a:p>
      </dgm:t>
    </dgm:pt>
    <dgm:pt modelId="{BB15459E-1E3D-406B-87FC-1DEC758E99CF}" type="pres">
      <dgm:prSet presAssocID="{07B63CB5-BB35-4D89-AB09-9FFF09647A68}" presName="connTx" presStyleLbl="parChTrans1D3" presStyleIdx="1" presStyleCnt="2"/>
      <dgm:spPr/>
      <dgm:t>
        <a:bodyPr/>
        <a:lstStyle/>
        <a:p>
          <a:endParaRPr lang="es-AR"/>
        </a:p>
      </dgm:t>
    </dgm:pt>
    <dgm:pt modelId="{5284AB01-842A-4A87-926E-03E3BBC5C89F}" type="pres">
      <dgm:prSet presAssocID="{FF051943-5ED2-4D47-8E9F-ADFB23DD1BAC}" presName="root2" presStyleCnt="0"/>
      <dgm:spPr/>
    </dgm:pt>
    <dgm:pt modelId="{420EC718-7D32-41AD-913C-5FA6C7CCFBCC}" type="pres">
      <dgm:prSet presAssocID="{FF051943-5ED2-4D47-8E9F-ADFB23DD1BAC}" presName="LevelTwoTextNode" presStyleLbl="node3" presStyleIdx="1" presStyleCnt="2" custScaleX="154919" custLinFactNeighborX="10300" custLinFactNeighborY="383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DCA8160-0D3D-4CF5-AC65-0BD257CDEDC2}" type="pres">
      <dgm:prSet presAssocID="{FF051943-5ED2-4D47-8E9F-ADFB23DD1BAC}" presName="level3hierChild" presStyleCnt="0"/>
      <dgm:spPr/>
    </dgm:pt>
  </dgm:ptLst>
  <dgm:cxnLst>
    <dgm:cxn modelId="{314E977F-7EA1-48C1-BEA4-25B5E9823C99}" type="presOf" srcId="{39900539-DD56-434F-A196-EE86A47B8915}" destId="{11E81665-C0B4-4289-A720-843DF2CC54BE}" srcOrd="1" destOrd="0" presId="urn:microsoft.com/office/officeart/2005/8/layout/hierarchy2"/>
    <dgm:cxn modelId="{70DD1209-9E64-4CA4-9601-1D0E799D2FBC}" type="presOf" srcId="{39900539-DD56-434F-A196-EE86A47B8915}" destId="{401033EE-0576-4966-8AEF-9807310FD704}" srcOrd="0" destOrd="0" presId="urn:microsoft.com/office/officeart/2005/8/layout/hierarchy2"/>
    <dgm:cxn modelId="{C9981F7A-577B-4084-81BF-207300F3A73D}" type="presOf" srcId="{0A37512D-7BC4-4757-959E-A0D51A1F28D9}" destId="{3DC42C9C-5889-4A5B-AED1-78B254ADF6E2}" srcOrd="0" destOrd="0" presId="urn:microsoft.com/office/officeart/2005/8/layout/hierarchy2"/>
    <dgm:cxn modelId="{3ACFFD3F-8E5F-4322-AF24-E14520CAE3B2}" srcId="{73803E8E-EDA3-48BE-8368-37ACDC08DFA9}" destId="{FF051943-5ED2-4D47-8E9F-ADFB23DD1BAC}" srcOrd="1" destOrd="0" parTransId="{07B63CB5-BB35-4D89-AB09-9FFF09647A68}" sibTransId="{65241719-FBD6-4443-A04D-6208EB09661F}"/>
    <dgm:cxn modelId="{0DE183CD-CF14-4579-882C-2A31F89146FE}" type="presOf" srcId="{43E57C77-0059-4FEE-987F-763394D3D267}" destId="{AB1D74DB-9FE2-4723-841C-87F12A35A642}" srcOrd="0" destOrd="0" presId="urn:microsoft.com/office/officeart/2005/8/layout/hierarchy2"/>
    <dgm:cxn modelId="{A43B201E-33F1-4A9C-B25A-9C6F284DFFB7}" srcId="{0A37512D-7BC4-4757-959E-A0D51A1F28D9}" destId="{73803E8E-EDA3-48BE-8368-37ACDC08DFA9}" srcOrd="0" destOrd="0" parTransId="{D0781601-1D5C-41A9-AB14-3680170827A6}" sibTransId="{5CCD3F1B-405A-498C-9E29-41DD5EA96F55}"/>
    <dgm:cxn modelId="{AE830217-6D2F-43FF-9486-91E30276FF41}" type="presOf" srcId="{256D36A6-ACCE-4EC1-BDE2-21B456F6264F}" destId="{F8686C04-7845-4C51-B421-28B426A15FFD}" srcOrd="0" destOrd="0" presId="urn:microsoft.com/office/officeart/2005/8/layout/hierarchy2"/>
    <dgm:cxn modelId="{6209AD20-C330-4BC2-A76F-C25F7071D9C7}" srcId="{43E57C77-0059-4FEE-987F-763394D3D267}" destId="{0A37512D-7BC4-4757-959E-A0D51A1F28D9}" srcOrd="0" destOrd="0" parTransId="{3F0320B3-1505-4B63-BEFE-CC15D01C446B}" sibTransId="{81709582-B4E4-4049-936C-434FE6C7AE23}"/>
    <dgm:cxn modelId="{EA89C2B2-56FE-4900-B04A-B7D48CEA1A73}" type="presOf" srcId="{07B63CB5-BB35-4D89-AB09-9FFF09647A68}" destId="{630AEB97-9433-44D3-8E18-5B14269885A5}" srcOrd="0" destOrd="0" presId="urn:microsoft.com/office/officeart/2005/8/layout/hierarchy2"/>
    <dgm:cxn modelId="{9A58FCF2-1B2D-4093-BA2A-B76EAC0B9BB2}" srcId="{73803E8E-EDA3-48BE-8368-37ACDC08DFA9}" destId="{256D36A6-ACCE-4EC1-BDE2-21B456F6264F}" srcOrd="0" destOrd="0" parTransId="{39900539-DD56-434F-A196-EE86A47B8915}" sibTransId="{3F9506A3-BF90-44D9-AB8E-E796DE19F534}"/>
    <dgm:cxn modelId="{A41A7C3A-B9A1-44B3-AE36-F77D23A1B95D}" type="presOf" srcId="{D0781601-1D5C-41A9-AB14-3680170827A6}" destId="{48B35271-AD7D-4A4D-B5B1-D58494AA102D}" srcOrd="1" destOrd="0" presId="urn:microsoft.com/office/officeart/2005/8/layout/hierarchy2"/>
    <dgm:cxn modelId="{ED28FC9E-358A-47A0-8871-98C1B08167D3}" type="presOf" srcId="{73803E8E-EDA3-48BE-8368-37ACDC08DFA9}" destId="{27044FFA-B971-48BF-B36D-3BF6F75EF5D0}" srcOrd="0" destOrd="0" presId="urn:microsoft.com/office/officeart/2005/8/layout/hierarchy2"/>
    <dgm:cxn modelId="{6A58BEDC-8BF1-4FAC-908E-8DEABF29C1A8}" type="presOf" srcId="{FF051943-5ED2-4D47-8E9F-ADFB23DD1BAC}" destId="{420EC718-7D32-41AD-913C-5FA6C7CCFBCC}" srcOrd="0" destOrd="0" presId="urn:microsoft.com/office/officeart/2005/8/layout/hierarchy2"/>
    <dgm:cxn modelId="{B19C5811-8B4C-4DF4-8203-503A78AE9078}" type="presOf" srcId="{D0781601-1D5C-41A9-AB14-3680170827A6}" destId="{2E0B3E42-21B6-46CB-88AC-AFB120FD63AE}" srcOrd="0" destOrd="0" presId="urn:microsoft.com/office/officeart/2005/8/layout/hierarchy2"/>
    <dgm:cxn modelId="{C8160DF5-0970-44FD-83B5-AB6B1210CDA5}" type="presOf" srcId="{07B63CB5-BB35-4D89-AB09-9FFF09647A68}" destId="{BB15459E-1E3D-406B-87FC-1DEC758E99CF}" srcOrd="1" destOrd="0" presId="urn:microsoft.com/office/officeart/2005/8/layout/hierarchy2"/>
    <dgm:cxn modelId="{472CA6A8-5D7A-4750-A8AD-7B31E33AD4C3}" type="presParOf" srcId="{AB1D74DB-9FE2-4723-841C-87F12A35A642}" destId="{811FC9E0-5D09-4F95-8E58-A7A99B9B1E54}" srcOrd="0" destOrd="0" presId="urn:microsoft.com/office/officeart/2005/8/layout/hierarchy2"/>
    <dgm:cxn modelId="{ACA75DA9-8318-4A48-B638-3FD7757F8C4B}" type="presParOf" srcId="{811FC9E0-5D09-4F95-8E58-A7A99B9B1E54}" destId="{3DC42C9C-5889-4A5B-AED1-78B254ADF6E2}" srcOrd="0" destOrd="0" presId="urn:microsoft.com/office/officeart/2005/8/layout/hierarchy2"/>
    <dgm:cxn modelId="{F107F746-45D0-4C31-9F51-B3894E80DE27}" type="presParOf" srcId="{811FC9E0-5D09-4F95-8E58-A7A99B9B1E54}" destId="{3720D033-5D18-4677-BAF2-BAB59863E607}" srcOrd="1" destOrd="0" presId="urn:microsoft.com/office/officeart/2005/8/layout/hierarchy2"/>
    <dgm:cxn modelId="{74114501-91AA-4B34-A6C6-178256459AA1}" type="presParOf" srcId="{3720D033-5D18-4677-BAF2-BAB59863E607}" destId="{2E0B3E42-21B6-46CB-88AC-AFB120FD63AE}" srcOrd="0" destOrd="0" presId="urn:microsoft.com/office/officeart/2005/8/layout/hierarchy2"/>
    <dgm:cxn modelId="{D613991D-8C43-43FB-82BF-A9BE2A82F6E1}" type="presParOf" srcId="{2E0B3E42-21B6-46CB-88AC-AFB120FD63AE}" destId="{48B35271-AD7D-4A4D-B5B1-D58494AA102D}" srcOrd="0" destOrd="0" presId="urn:microsoft.com/office/officeart/2005/8/layout/hierarchy2"/>
    <dgm:cxn modelId="{CB8E456C-4B47-4AA0-AB33-386271F502E5}" type="presParOf" srcId="{3720D033-5D18-4677-BAF2-BAB59863E607}" destId="{BCB9699F-7749-44C2-AAFB-472BDE2A8963}" srcOrd="1" destOrd="0" presId="urn:microsoft.com/office/officeart/2005/8/layout/hierarchy2"/>
    <dgm:cxn modelId="{326092D3-6251-4740-BEA2-02DCAD7B15C0}" type="presParOf" srcId="{BCB9699F-7749-44C2-AAFB-472BDE2A8963}" destId="{27044FFA-B971-48BF-B36D-3BF6F75EF5D0}" srcOrd="0" destOrd="0" presId="urn:microsoft.com/office/officeart/2005/8/layout/hierarchy2"/>
    <dgm:cxn modelId="{DCD1743C-F2DD-4F07-82B5-EA63235453A2}" type="presParOf" srcId="{BCB9699F-7749-44C2-AAFB-472BDE2A8963}" destId="{3041814F-4656-4581-9DF3-E7167826E538}" srcOrd="1" destOrd="0" presId="urn:microsoft.com/office/officeart/2005/8/layout/hierarchy2"/>
    <dgm:cxn modelId="{FA58D750-6188-4883-8C83-9607AE2C9D88}" type="presParOf" srcId="{3041814F-4656-4581-9DF3-E7167826E538}" destId="{401033EE-0576-4966-8AEF-9807310FD704}" srcOrd="0" destOrd="0" presId="urn:microsoft.com/office/officeart/2005/8/layout/hierarchy2"/>
    <dgm:cxn modelId="{7C802AD7-A716-4067-B7DC-76B7F8D21929}" type="presParOf" srcId="{401033EE-0576-4966-8AEF-9807310FD704}" destId="{11E81665-C0B4-4289-A720-843DF2CC54BE}" srcOrd="0" destOrd="0" presId="urn:microsoft.com/office/officeart/2005/8/layout/hierarchy2"/>
    <dgm:cxn modelId="{B25040F3-A62A-47A8-BF10-3C50A5D06292}" type="presParOf" srcId="{3041814F-4656-4581-9DF3-E7167826E538}" destId="{5EF0F4DF-5DF0-4F8E-970A-719C58EBF7F8}" srcOrd="1" destOrd="0" presId="urn:microsoft.com/office/officeart/2005/8/layout/hierarchy2"/>
    <dgm:cxn modelId="{0AC9BA57-B1E6-4E2F-B604-266727FEC2EA}" type="presParOf" srcId="{5EF0F4DF-5DF0-4F8E-970A-719C58EBF7F8}" destId="{F8686C04-7845-4C51-B421-28B426A15FFD}" srcOrd="0" destOrd="0" presId="urn:microsoft.com/office/officeart/2005/8/layout/hierarchy2"/>
    <dgm:cxn modelId="{DBC2ECC1-8149-4B93-A760-4C68BC0CE199}" type="presParOf" srcId="{5EF0F4DF-5DF0-4F8E-970A-719C58EBF7F8}" destId="{AAFEB896-4E7A-4E60-87C7-035CB3530030}" srcOrd="1" destOrd="0" presId="urn:microsoft.com/office/officeart/2005/8/layout/hierarchy2"/>
    <dgm:cxn modelId="{13D0D56B-49D8-43EE-9B66-563386BFB2F7}" type="presParOf" srcId="{3041814F-4656-4581-9DF3-E7167826E538}" destId="{630AEB97-9433-44D3-8E18-5B14269885A5}" srcOrd="2" destOrd="0" presId="urn:microsoft.com/office/officeart/2005/8/layout/hierarchy2"/>
    <dgm:cxn modelId="{625531F0-0627-4E3A-A8FA-090FF1628A77}" type="presParOf" srcId="{630AEB97-9433-44D3-8E18-5B14269885A5}" destId="{BB15459E-1E3D-406B-87FC-1DEC758E99CF}" srcOrd="0" destOrd="0" presId="urn:microsoft.com/office/officeart/2005/8/layout/hierarchy2"/>
    <dgm:cxn modelId="{805B9178-542A-4508-85D2-5D7B17A11108}" type="presParOf" srcId="{3041814F-4656-4581-9DF3-E7167826E538}" destId="{5284AB01-842A-4A87-926E-03E3BBC5C89F}" srcOrd="3" destOrd="0" presId="urn:microsoft.com/office/officeart/2005/8/layout/hierarchy2"/>
    <dgm:cxn modelId="{5617AA1D-7C7A-4FF6-B705-38E765D38CD6}" type="presParOf" srcId="{5284AB01-842A-4A87-926E-03E3BBC5C89F}" destId="{420EC718-7D32-41AD-913C-5FA6C7CCFBCC}" srcOrd="0" destOrd="0" presId="urn:microsoft.com/office/officeart/2005/8/layout/hierarchy2"/>
    <dgm:cxn modelId="{7012CFF8-E247-4391-817D-4E49E8D26966}" type="presParOf" srcId="{5284AB01-842A-4A87-926E-03E3BBC5C89F}" destId="{6DCA8160-0D3D-4CF5-AC65-0BD257CDED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8235A-DA4E-4ABF-B6E0-8398FB6678F1}">
      <dsp:nvSpPr>
        <dsp:cNvPr id="0" name=""/>
        <dsp:cNvSpPr/>
      </dsp:nvSpPr>
      <dsp:spPr>
        <a:xfrm rot="5400000">
          <a:off x="5229261" y="-2028893"/>
          <a:ext cx="1103002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Cesa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Sigue a efectos de cobro hasta el fin de la licencia.</a:t>
          </a:r>
          <a:endParaRPr lang="es-ES" sz="2100" kern="1200" dirty="0"/>
        </a:p>
      </dsp:txBody>
      <dsp:txXfrm rot="-5400000">
        <a:off x="3060403" y="193809"/>
        <a:ext cx="5386874" cy="995314"/>
      </dsp:txXfrm>
    </dsp:sp>
    <dsp:sp modelId="{1EA8B9BB-06E4-4E3C-BD1B-01767DC85C14}">
      <dsp:nvSpPr>
        <dsp:cNvPr id="0" name=""/>
        <dsp:cNvSpPr/>
      </dsp:nvSpPr>
      <dsp:spPr>
        <a:xfrm>
          <a:off x="0" y="2089"/>
          <a:ext cx="3060403" cy="137875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>
              <a:solidFill>
                <a:schemeClr val="tx1"/>
              </a:solidFill>
            </a:rPr>
            <a:t>¿Faltó por maternidad (135 d) o ART ?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67305" y="69394"/>
        <a:ext cx="2925793" cy="1244143"/>
      </dsp:txXfrm>
    </dsp:sp>
    <dsp:sp modelId="{B3DFC906-2D10-4ED4-91B0-6A5CA8309393}">
      <dsp:nvSpPr>
        <dsp:cNvPr id="0" name=""/>
        <dsp:cNvSpPr/>
      </dsp:nvSpPr>
      <dsp:spPr>
        <a:xfrm rot="5400000">
          <a:off x="5229261" y="-581202"/>
          <a:ext cx="1103002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Cesa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No va al final del listado institucional</a:t>
          </a:r>
          <a:endParaRPr lang="es-ES" sz="2100" kern="1200" dirty="0"/>
        </a:p>
      </dsp:txBody>
      <dsp:txXfrm rot="-5400000">
        <a:off x="3060403" y="1641500"/>
        <a:ext cx="5386874" cy="995314"/>
      </dsp:txXfrm>
    </dsp:sp>
    <dsp:sp modelId="{8242F123-B134-4818-BF4D-7BC4DDB78177}">
      <dsp:nvSpPr>
        <dsp:cNvPr id="0" name=""/>
        <dsp:cNvSpPr/>
      </dsp:nvSpPr>
      <dsp:spPr>
        <a:xfrm>
          <a:off x="0" y="1449780"/>
          <a:ext cx="3060403" cy="137875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>
              <a:solidFill>
                <a:schemeClr val="tx1"/>
              </a:solidFill>
            </a:rPr>
            <a:t>¿Faltó por otra licencia estatutaria (incluido paro)?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67305" y="1517085"/>
        <a:ext cx="2925793" cy="1244143"/>
      </dsp:txXfrm>
    </dsp:sp>
    <dsp:sp modelId="{8A43F91E-297D-4011-9D86-859D08857915}">
      <dsp:nvSpPr>
        <dsp:cNvPr id="0" name=""/>
        <dsp:cNvSpPr/>
      </dsp:nvSpPr>
      <dsp:spPr>
        <a:xfrm rot="5400000">
          <a:off x="5229261" y="866489"/>
          <a:ext cx="1103002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Cesa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Va al final del listado institucional (no el de APD)</a:t>
          </a:r>
          <a:endParaRPr lang="es-ES" sz="2100" kern="1200" dirty="0"/>
        </a:p>
      </dsp:txBody>
      <dsp:txXfrm rot="-5400000">
        <a:off x="3060403" y="3089191"/>
        <a:ext cx="5386874" cy="995314"/>
      </dsp:txXfrm>
    </dsp:sp>
    <dsp:sp modelId="{C6E369A1-EB77-4082-A673-E36247D88A56}">
      <dsp:nvSpPr>
        <dsp:cNvPr id="0" name=""/>
        <dsp:cNvSpPr/>
      </dsp:nvSpPr>
      <dsp:spPr>
        <a:xfrm>
          <a:off x="0" y="2897471"/>
          <a:ext cx="3060403" cy="1378753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>
              <a:solidFill>
                <a:schemeClr val="tx1"/>
              </a:solidFill>
            </a:rPr>
            <a:t>¿Faltó sin justificar, hizo abandono de cargo o renunció?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67305" y="2964776"/>
        <a:ext cx="2925793" cy="1244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8235A-DA4E-4ABF-B6E0-8398FB6678F1}">
      <dsp:nvSpPr>
        <dsp:cNvPr id="0" name=""/>
        <dsp:cNvSpPr/>
      </dsp:nvSpPr>
      <dsp:spPr>
        <a:xfrm rot="5400000">
          <a:off x="4964373" y="-1698365"/>
          <a:ext cx="1632778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300" kern="1200" dirty="0"/>
            <a:t>El designado cesa al terminar el decreto original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300" kern="1200" dirty="0"/>
            <a:t>El cargo sale a APD como suplente.</a:t>
          </a:r>
          <a:endParaRPr lang="es-ES" sz="2300" kern="1200" dirty="0"/>
        </a:p>
      </dsp:txBody>
      <dsp:txXfrm rot="-5400000">
        <a:off x="3060403" y="285311"/>
        <a:ext cx="5361012" cy="1473366"/>
      </dsp:txXfrm>
    </dsp:sp>
    <dsp:sp modelId="{1EA8B9BB-06E4-4E3C-BD1B-01767DC85C14}">
      <dsp:nvSpPr>
        <dsp:cNvPr id="0" name=""/>
        <dsp:cNvSpPr/>
      </dsp:nvSpPr>
      <dsp:spPr>
        <a:xfrm>
          <a:off x="0" y="1507"/>
          <a:ext cx="3060403" cy="204097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>
              <a:solidFill>
                <a:schemeClr val="tx1"/>
              </a:solidFill>
            </a:rPr>
            <a:t>¿</a:t>
          </a:r>
          <a:r>
            <a:rPr lang="es-AR" sz="3200" kern="1200" dirty="0">
              <a:solidFill>
                <a:schemeClr val="tx1"/>
              </a:solidFill>
            </a:rPr>
            <a:t>Es de más de 12 días?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99632" y="101139"/>
        <a:ext cx="2861139" cy="1841709"/>
      </dsp:txXfrm>
    </dsp:sp>
    <dsp:sp modelId="{B3DFC906-2D10-4ED4-91B0-6A5CA8309393}">
      <dsp:nvSpPr>
        <dsp:cNvPr id="0" name=""/>
        <dsp:cNvSpPr/>
      </dsp:nvSpPr>
      <dsp:spPr>
        <a:xfrm rot="5400000">
          <a:off x="4708978" y="492965"/>
          <a:ext cx="2132278" cy="54354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300" kern="1200" dirty="0"/>
            <a:t>Se le ofrece al designado la prolongación del decreto. Si acepta, continúa</a:t>
          </a:r>
          <a:endParaRPr lang="es-ES" sz="2300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300" kern="1200" dirty="0"/>
            <a:t>Si no acepta, se realiza el ofrecimiento nuevamente  (al listado institucional o por APD).</a:t>
          </a:r>
          <a:endParaRPr lang="es-ES" sz="2300" kern="1200" dirty="0"/>
        </a:p>
      </dsp:txBody>
      <dsp:txXfrm rot="-5400000">
        <a:off x="3057416" y="2248617"/>
        <a:ext cx="5331315" cy="1924100"/>
      </dsp:txXfrm>
    </dsp:sp>
    <dsp:sp modelId="{8242F123-B134-4818-BF4D-7BC4DDB78177}">
      <dsp:nvSpPr>
        <dsp:cNvPr id="0" name=""/>
        <dsp:cNvSpPr/>
      </dsp:nvSpPr>
      <dsp:spPr>
        <a:xfrm>
          <a:off x="0" y="2190181"/>
          <a:ext cx="3057415" cy="204097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>
              <a:solidFill>
                <a:schemeClr val="tx1"/>
              </a:solidFill>
            </a:rPr>
            <a:t>¿Es de hasta </a:t>
          </a:r>
          <a:r>
            <a:rPr lang="es-AR" sz="3200" kern="1200">
              <a:solidFill>
                <a:schemeClr val="tx1"/>
              </a:solidFill>
            </a:rPr>
            <a:t>12 días?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99632" y="2289813"/>
        <a:ext cx="2858151" cy="1841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8235A-DA4E-4ABF-B6E0-8398FB6678F1}">
      <dsp:nvSpPr>
        <dsp:cNvPr id="0" name=""/>
        <dsp:cNvSpPr/>
      </dsp:nvSpPr>
      <dsp:spPr>
        <a:xfrm rot="5400000">
          <a:off x="5050947" y="-2149655"/>
          <a:ext cx="1059285" cy="55546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/>
            <a:t>El designado cesa al terminar la prolongación del decreto original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/>
            <a:t>El cargo sale a APD como suplente.</a:t>
          </a:r>
          <a:endParaRPr lang="es-ES" sz="1700" kern="1200" dirty="0"/>
        </a:p>
      </dsp:txBody>
      <dsp:txXfrm rot="-5400000">
        <a:off x="2803277" y="149725"/>
        <a:ext cx="5502915" cy="955865"/>
      </dsp:txXfrm>
    </dsp:sp>
    <dsp:sp modelId="{1EA8B9BB-06E4-4E3C-BD1B-01767DC85C14}">
      <dsp:nvSpPr>
        <dsp:cNvPr id="0" name=""/>
        <dsp:cNvSpPr/>
      </dsp:nvSpPr>
      <dsp:spPr>
        <a:xfrm>
          <a:off x="0" y="1791"/>
          <a:ext cx="2803277" cy="125173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>
              <a:solidFill>
                <a:schemeClr val="bg1"/>
              </a:solidFill>
            </a:rPr>
            <a:t>¿Es de más de 5 días ?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61105" y="62896"/>
        <a:ext cx="2681067" cy="1129522"/>
      </dsp:txXfrm>
    </dsp:sp>
    <dsp:sp modelId="{B3DFC906-2D10-4ED4-91B0-6A5CA8309393}">
      <dsp:nvSpPr>
        <dsp:cNvPr id="0" name=""/>
        <dsp:cNvSpPr/>
      </dsp:nvSpPr>
      <dsp:spPr>
        <a:xfrm rot="5400000">
          <a:off x="4958793" y="-505300"/>
          <a:ext cx="1449628" cy="5349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/>
            <a:t>Se realiza el ofrecimiento nuevamente (al listado institucional o por APD). (comienza un nuevo decreto)</a:t>
          </a:r>
          <a:endParaRPr lang="es-E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/>
            <a:t>Podría ser designado el mismo docente (si nadie antes aceptara), pero tendría nueva alta con nueva secuencia.</a:t>
          </a:r>
          <a:endParaRPr lang="es-ES" sz="1700" kern="1200" dirty="0"/>
        </a:p>
      </dsp:txBody>
      <dsp:txXfrm rot="-5400000">
        <a:off x="3008969" y="1515289"/>
        <a:ext cx="5278512" cy="1308098"/>
      </dsp:txXfrm>
    </dsp:sp>
    <dsp:sp modelId="{8242F123-B134-4818-BF4D-7BC4DDB78177}">
      <dsp:nvSpPr>
        <dsp:cNvPr id="0" name=""/>
        <dsp:cNvSpPr/>
      </dsp:nvSpPr>
      <dsp:spPr>
        <a:xfrm>
          <a:off x="0" y="1403554"/>
          <a:ext cx="3008968" cy="153156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>
              <a:solidFill>
                <a:schemeClr val="bg1"/>
              </a:solidFill>
            </a:rPr>
            <a:t>¿</a:t>
          </a:r>
          <a:r>
            <a:rPr lang="es-AR" sz="3200" kern="1200" dirty="0">
              <a:solidFill>
                <a:schemeClr val="bg1"/>
              </a:solidFill>
            </a:rPr>
            <a:t>Es de hasta 5 días ?</a:t>
          </a:r>
          <a:endParaRPr lang="es-ES" sz="3800" kern="1200" dirty="0">
            <a:solidFill>
              <a:schemeClr val="bg1"/>
            </a:solidFill>
          </a:endParaRPr>
        </a:p>
      </dsp:txBody>
      <dsp:txXfrm>
        <a:off x="74765" y="1478319"/>
        <a:ext cx="2859438" cy="1382038"/>
      </dsp:txXfrm>
    </dsp:sp>
    <dsp:sp modelId="{46C29516-CFDA-4804-A4ED-DB03DFE086B1}">
      <dsp:nvSpPr>
        <dsp:cNvPr id="0" name=""/>
        <dsp:cNvSpPr/>
      </dsp:nvSpPr>
      <dsp:spPr>
        <a:xfrm>
          <a:off x="0" y="3085153"/>
          <a:ext cx="8350090" cy="1127897"/>
        </a:xfrm>
        <a:prstGeom prst="roundRect">
          <a:avLst/>
        </a:prstGeom>
        <a:solidFill>
          <a:srgbClr val="E684DD"/>
        </a:solidFill>
        <a:ln w="15875" cap="flat" cmpd="sng" algn="ctr">
          <a:solidFill>
            <a:srgbClr val="7030A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>
              <a:solidFill>
                <a:schemeClr val="tx1"/>
              </a:solidFill>
            </a:rPr>
            <a:t>O sea, se ofrece y se prolonga una vez (1* decreto)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>
              <a:solidFill>
                <a:schemeClr val="tx1"/>
              </a:solidFill>
            </a:rPr>
            <a:t>Si hay una tercera licencia, se vuelve a ofrecer y se puede prolongar por una vez (2* decreto)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>
              <a:solidFill>
                <a:schemeClr val="tx1"/>
              </a:solidFill>
            </a:rPr>
            <a:t>siempre que la tercer licencia sean de hasta 5 días. Si es más, sale por APD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55059" y="3140212"/>
        <a:ext cx="8239972" cy="1017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8235A-DA4E-4ABF-B6E0-8398FB6678F1}">
      <dsp:nvSpPr>
        <dsp:cNvPr id="0" name=""/>
        <dsp:cNvSpPr/>
      </dsp:nvSpPr>
      <dsp:spPr>
        <a:xfrm rot="5400000">
          <a:off x="5229261" y="-2028893"/>
          <a:ext cx="1103002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El designado cubre hasta el período inicial del decreto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El cargo sale a APD como provisional.</a:t>
          </a:r>
          <a:endParaRPr lang="es-ES" sz="2100" kern="1200" dirty="0"/>
        </a:p>
      </dsp:txBody>
      <dsp:txXfrm rot="-5400000">
        <a:off x="3060403" y="193809"/>
        <a:ext cx="5386874" cy="995314"/>
      </dsp:txXfrm>
    </dsp:sp>
    <dsp:sp modelId="{1EA8B9BB-06E4-4E3C-BD1B-01767DC85C14}">
      <dsp:nvSpPr>
        <dsp:cNvPr id="0" name=""/>
        <dsp:cNvSpPr/>
      </dsp:nvSpPr>
      <dsp:spPr>
        <a:xfrm>
          <a:off x="0" y="2089"/>
          <a:ext cx="3060403" cy="137875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>
              <a:solidFill>
                <a:schemeClr val="tx1"/>
              </a:solidFill>
            </a:rPr>
            <a:t>¿Era titular o provisional?</a:t>
          </a:r>
          <a:endParaRPr lang="es-ES" sz="3400" kern="1200" dirty="0">
            <a:solidFill>
              <a:schemeClr val="tx1"/>
            </a:solidFill>
          </a:endParaRPr>
        </a:p>
      </dsp:txBody>
      <dsp:txXfrm>
        <a:off x="67305" y="69394"/>
        <a:ext cx="2925793" cy="1244143"/>
      </dsp:txXfrm>
    </dsp:sp>
    <dsp:sp modelId="{B3DFC906-2D10-4ED4-91B0-6A5CA8309393}">
      <dsp:nvSpPr>
        <dsp:cNvPr id="0" name=""/>
        <dsp:cNvSpPr/>
      </dsp:nvSpPr>
      <dsp:spPr>
        <a:xfrm rot="5400000">
          <a:off x="5229261" y="-581202"/>
          <a:ext cx="1103002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El designado cubre hasta el período inicial del decreto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/>
            <a:t>El cargo sale a APD como suplente.</a:t>
          </a:r>
          <a:endParaRPr lang="es-ES" sz="2100" kern="1200" dirty="0"/>
        </a:p>
      </dsp:txBody>
      <dsp:txXfrm rot="-5400000">
        <a:off x="3060403" y="1641500"/>
        <a:ext cx="5386874" cy="995314"/>
      </dsp:txXfrm>
    </dsp:sp>
    <dsp:sp modelId="{8242F123-B134-4818-BF4D-7BC4DDB78177}">
      <dsp:nvSpPr>
        <dsp:cNvPr id="0" name=""/>
        <dsp:cNvSpPr/>
      </dsp:nvSpPr>
      <dsp:spPr>
        <a:xfrm>
          <a:off x="0" y="1449780"/>
          <a:ext cx="3060403" cy="137875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>
              <a:solidFill>
                <a:schemeClr val="tx1"/>
              </a:solidFill>
            </a:rPr>
            <a:t>¿Era suplente?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67305" y="1517085"/>
        <a:ext cx="2925793" cy="1244143"/>
      </dsp:txXfrm>
    </dsp:sp>
    <dsp:sp modelId="{C6E369A1-EB77-4082-A673-E36247D88A56}">
      <dsp:nvSpPr>
        <dsp:cNvPr id="0" name=""/>
        <dsp:cNvSpPr/>
      </dsp:nvSpPr>
      <dsp:spPr>
        <a:xfrm>
          <a:off x="0" y="2897471"/>
          <a:ext cx="8492826" cy="1378753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>
              <a:solidFill>
                <a:schemeClr val="bg1"/>
              </a:solidFill>
            </a:rPr>
            <a:t>EN NINGÚN CASO EL SUPLENTE POR DECRETO PUEDE CAMBIAR LA SITUACIÓN DE REVISTA</a:t>
          </a:r>
          <a:endParaRPr lang="es-ES" sz="2900" kern="1200" dirty="0">
            <a:solidFill>
              <a:schemeClr val="bg1"/>
            </a:solidFill>
          </a:endParaRPr>
        </a:p>
      </dsp:txBody>
      <dsp:txXfrm>
        <a:off x="67305" y="2964776"/>
        <a:ext cx="8358216" cy="1244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42C9C-5889-4A5B-AED1-78B254ADF6E2}">
      <dsp:nvSpPr>
        <dsp:cNvPr id="0" name=""/>
        <dsp:cNvSpPr/>
      </dsp:nvSpPr>
      <dsp:spPr>
        <a:xfrm>
          <a:off x="2806" y="1644879"/>
          <a:ext cx="1850167" cy="925083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/>
            <a:t>SAD</a:t>
          </a:r>
          <a:endParaRPr lang="es-ES" sz="1900" kern="1200" dirty="0"/>
        </a:p>
      </dsp:txBody>
      <dsp:txXfrm>
        <a:off x="29901" y="1671974"/>
        <a:ext cx="1795977" cy="870893"/>
      </dsp:txXfrm>
    </dsp:sp>
    <dsp:sp modelId="{2E0B3E42-21B6-46CB-88AC-AFB120FD63AE}">
      <dsp:nvSpPr>
        <dsp:cNvPr id="0" name=""/>
        <dsp:cNvSpPr/>
      </dsp:nvSpPr>
      <dsp:spPr>
        <a:xfrm>
          <a:off x="1852973" y="2087667"/>
          <a:ext cx="740066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740066" y="19753"/>
              </a:lnTo>
            </a:path>
          </a:pathLst>
        </a:custGeom>
        <a:noFill/>
        <a:ln w="1587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04505" y="2088919"/>
        <a:ext cx="37003" cy="37003"/>
      </dsp:txXfrm>
    </dsp:sp>
    <dsp:sp modelId="{27044FFA-B971-48BF-B36D-3BF6F75EF5D0}">
      <dsp:nvSpPr>
        <dsp:cNvPr id="0" name=""/>
        <dsp:cNvSpPr/>
      </dsp:nvSpPr>
      <dsp:spPr>
        <a:xfrm>
          <a:off x="2593040" y="1644879"/>
          <a:ext cx="1833367" cy="92508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/>
            <a:t>FIRMA LA DESIGNACION</a:t>
          </a:r>
          <a:endParaRPr lang="es-ES" sz="1900" kern="1200" dirty="0"/>
        </a:p>
      </dsp:txBody>
      <dsp:txXfrm>
        <a:off x="2620135" y="1671974"/>
        <a:ext cx="1779177" cy="870893"/>
      </dsp:txXfrm>
    </dsp:sp>
    <dsp:sp modelId="{401033EE-0576-4966-8AEF-9807310FD704}">
      <dsp:nvSpPr>
        <dsp:cNvPr id="0" name=""/>
        <dsp:cNvSpPr/>
      </dsp:nvSpPr>
      <dsp:spPr>
        <a:xfrm rot="19457599">
          <a:off x="4340744" y="1821706"/>
          <a:ext cx="911395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911395" y="19753"/>
              </a:lnTo>
            </a:path>
          </a:pathLst>
        </a:custGeom>
        <a:noFill/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73657" y="1818674"/>
        <a:ext cx="45569" cy="45569"/>
      </dsp:txXfrm>
    </dsp:sp>
    <dsp:sp modelId="{F8686C04-7845-4C51-B421-28B426A15FFD}">
      <dsp:nvSpPr>
        <dsp:cNvPr id="0" name=""/>
        <dsp:cNvSpPr/>
      </dsp:nvSpPr>
      <dsp:spPr>
        <a:xfrm>
          <a:off x="5166475" y="1112955"/>
          <a:ext cx="3260402" cy="925083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/>
            <a:t>Para ello, la escuela envía la documentación que se indica en el comunicado </a:t>
          </a:r>
          <a:endParaRPr lang="es-ES" sz="1900" kern="1200" dirty="0"/>
        </a:p>
      </dsp:txBody>
      <dsp:txXfrm>
        <a:off x="5193570" y="1140050"/>
        <a:ext cx="3206212" cy="870893"/>
      </dsp:txXfrm>
    </dsp:sp>
    <dsp:sp modelId="{630AEB97-9433-44D3-8E18-5B14269885A5}">
      <dsp:nvSpPr>
        <dsp:cNvPr id="0" name=""/>
        <dsp:cNvSpPr/>
      </dsp:nvSpPr>
      <dsp:spPr>
        <a:xfrm rot="1882269">
          <a:off x="4346738" y="2371376"/>
          <a:ext cx="1089974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089974" y="19753"/>
              </a:lnTo>
            </a:path>
          </a:pathLst>
        </a:custGeom>
        <a:noFill/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64476" y="2363880"/>
        <a:ext cx="54498" cy="54498"/>
      </dsp:txXfrm>
    </dsp:sp>
    <dsp:sp modelId="{420EC718-7D32-41AD-913C-5FA6C7CCFBCC}">
      <dsp:nvSpPr>
        <dsp:cNvPr id="0" name=""/>
        <dsp:cNvSpPr/>
      </dsp:nvSpPr>
      <dsp:spPr>
        <a:xfrm>
          <a:off x="5357042" y="2212297"/>
          <a:ext cx="2866260" cy="925083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/>
            <a:t>SAD remite la designación</a:t>
          </a:r>
          <a:endParaRPr lang="es-ES" sz="1900" kern="1200" dirty="0"/>
        </a:p>
      </dsp:txBody>
      <dsp:txXfrm>
        <a:off x="5384137" y="2239392"/>
        <a:ext cx="2812070" cy="870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5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63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8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3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2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40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61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68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7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E38B-8CF7-4A68-9C6C-C19431460D1A}" type="datetimeFigureOut">
              <a:rPr lang="es-ES" smtClean="0"/>
              <a:pPr/>
              <a:t>05/03/2024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B66856B-7625-4245-8DCC-4E104B28A2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2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FE0CBDD-FC79-451D-A728-F2BE48803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2456"/>
            <a:ext cx="6264696" cy="527353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A35DE5C-317C-4B27-B83E-DAAAE1CA5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319" y="4005064"/>
            <a:ext cx="5632065" cy="1872208"/>
          </a:xfrm>
        </p:spPr>
        <p:txBody>
          <a:bodyPr>
            <a:normAutofit fontScale="62500" lnSpcReduction="20000"/>
          </a:bodyPr>
          <a:lstStyle/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sz="2900" dirty="0">
                <a:latin typeface="Castellar" panose="020A0402060406010301" pitchFamily="18" charset="0"/>
              </a:rPr>
              <a:t>PROF. HILDA AMAYA</a:t>
            </a:r>
          </a:p>
        </p:txBody>
      </p:sp>
    </p:spTree>
    <p:extLst>
      <p:ext uri="{BB962C8B-B14F-4D97-AF65-F5344CB8AC3E}">
        <p14:creationId xmlns:p14="http://schemas.microsoft.com/office/powerpoint/2010/main" val="378492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2297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sz="7200" b="1" dirty="0">
                <a:solidFill>
                  <a:srgbClr val="0070C0"/>
                </a:solidFill>
                <a:latin typeface="Gill Sans MT" pitchFamily="34" charset="0"/>
              </a:rPr>
              <a:t>DECRETO 900/23</a:t>
            </a:r>
            <a:endParaRPr lang="es-ES" sz="72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214818"/>
            <a:ext cx="8229600" cy="1214446"/>
          </a:xfrm>
        </p:spPr>
        <p:txBody>
          <a:bodyPr/>
          <a:lstStyle/>
          <a:p>
            <a:pPr algn="ctr">
              <a:buNone/>
            </a:pPr>
            <a:endParaRPr lang="es-AR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s-AR" b="1" dirty="0">
                <a:solidFill>
                  <a:srgbClr val="0070C0"/>
                </a:solidFill>
              </a:rPr>
              <a:t>Algunas consideraciones para su aplicación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57224" y="54292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Secretaría de Asuntos Docentes de José C. Paz 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99A025-586F-454F-924F-56B9A731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111352"/>
            <a:ext cx="20955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357166"/>
            <a:ext cx="807249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Permite cubrir suplencias cortas, para los mismos cargos que el decreto 258</a:t>
            </a:r>
          </a:p>
          <a:p>
            <a:r>
              <a:rPr lang="es-AR" dirty="0"/>
              <a:t>Se agrega la posibilidad de cubrir suplencias de módulos u horas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34" y="121442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/>
              <a:t>CARGOS</a:t>
            </a: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643306" y="121442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MÓDULOS U HORAS</a:t>
            </a:r>
            <a:endParaRPr lang="es-ES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86066" y="1996286"/>
            <a:ext cx="2578450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Licencia de 2 días a 12 días corridos</a:t>
            </a:r>
          </a:p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40107" y="2071678"/>
            <a:ext cx="2578451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Licencia de 2 días a 12 días corridos</a:t>
            </a:r>
          </a:p>
          <a:p>
            <a:pPr algn="ctr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357686" y="4643446"/>
            <a:ext cx="3786214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/>
              <a:t>La licencia debe cubrir todas las clases de la semana</a:t>
            </a:r>
            <a:endParaRPr lang="es-ES" sz="2800" dirty="0"/>
          </a:p>
        </p:txBody>
      </p:sp>
      <p:sp>
        <p:nvSpPr>
          <p:cNvPr id="12" name="11 Cruz"/>
          <p:cNvSpPr/>
          <p:nvPr/>
        </p:nvSpPr>
        <p:spPr>
          <a:xfrm>
            <a:off x="5658640" y="3657608"/>
            <a:ext cx="628648" cy="700086"/>
          </a:xfrm>
          <a:prstGeom prst="plus">
            <a:avLst>
              <a:gd name="adj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357158" y="3753719"/>
            <a:ext cx="3500462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Se cubren cargos de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atención directa de alumnos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Maestros, Preceptores, cargos de Especial, Profesores (todos)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8563" y="5228079"/>
            <a:ext cx="385765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Se cubre cualquier licencia</a:t>
            </a:r>
          </a:p>
          <a:p>
            <a:pPr algn="ctr"/>
            <a:r>
              <a:rPr lang="es-AR" sz="2400" dirty="0"/>
              <a:t>(no solo médicas)</a:t>
            </a:r>
            <a:endParaRPr lang="es-E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b="1" dirty="0">
                <a:solidFill>
                  <a:srgbClr val="7030A0"/>
                </a:solidFill>
              </a:rPr>
              <a:t>Cómo cubrir los decretos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4038600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AR" b="1" dirty="0">
                <a:solidFill>
                  <a:srgbClr val="FF0000"/>
                </a:solidFill>
              </a:rPr>
              <a:t>CARGOS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757494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357158" y="1500174"/>
            <a:ext cx="4214842" cy="50006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28596" y="1785926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 pueden cubrir </a:t>
            </a:r>
          </a:p>
          <a:p>
            <a:endParaRPr lang="es-AR" dirty="0"/>
          </a:p>
          <a:p>
            <a:pPr>
              <a:buFont typeface="Arial" charset="0"/>
              <a:buChar char="•"/>
            </a:pPr>
            <a:r>
              <a:rPr lang="es-AR" dirty="0"/>
              <a:t>Por APD</a:t>
            </a:r>
          </a:p>
          <a:p>
            <a:pPr>
              <a:buFont typeface="Arial" charset="0"/>
              <a:buChar char="•"/>
            </a:pPr>
            <a:r>
              <a:rPr lang="es-AR" dirty="0"/>
              <a:t>Por la escuela</a:t>
            </a:r>
          </a:p>
          <a:p>
            <a:pPr algn="just"/>
            <a:r>
              <a:rPr lang="es-AR" dirty="0"/>
              <a:t>A- Con el listado institucional, ordenado en TITULARES por un lado y PROVISIONALES Y SUPLENTES por otro.</a:t>
            </a:r>
          </a:p>
          <a:p>
            <a:pPr algn="just"/>
            <a:r>
              <a:rPr lang="es-AR" dirty="0"/>
              <a:t>Este listado </a:t>
            </a:r>
            <a:r>
              <a:rPr lang="es-ES" dirty="0"/>
              <a:t>se organiza por orden de listado para APD: oficial, 108 A, 108 A In fine; 108 B ítem 1, 108 B In fine ítem 1; 108 B ítem 2, 108 B In fine ítem 2; 108 B ítem 3, 108 B In fine ítem 3; 108 B ítem 4, 108 B In fine ítem 4 y sucesivamente; emergencia. </a:t>
            </a:r>
          </a:p>
          <a:p>
            <a:pPr algn="just"/>
            <a:r>
              <a:rPr lang="es-AR" dirty="0"/>
              <a:t>B- Por Listado de decreto 258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43438" y="92867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FF0000"/>
                </a:solidFill>
              </a:rPr>
              <a:t>MÓDULOS U HORAS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643438" y="1428736"/>
            <a:ext cx="4214842" cy="30718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714876" y="1714488"/>
            <a:ext cx="407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 pueden cubrir </a:t>
            </a:r>
          </a:p>
          <a:p>
            <a:pPr>
              <a:buFont typeface="Arial" charset="0"/>
              <a:buChar char="•"/>
            </a:pPr>
            <a:r>
              <a:rPr lang="es-AR" dirty="0"/>
              <a:t>Por APD</a:t>
            </a:r>
          </a:p>
          <a:p>
            <a:pPr>
              <a:buFont typeface="Arial" charset="0"/>
              <a:buChar char="•"/>
            </a:pPr>
            <a:r>
              <a:rPr lang="es-AR" dirty="0"/>
              <a:t>Por la escuela</a:t>
            </a:r>
          </a:p>
          <a:p>
            <a:r>
              <a:rPr lang="es-AR" dirty="0"/>
              <a:t>- Con el listado institucional, ordenado en TITULARES por un lado y PROVISIONALES Y SUPLENTES por otro.</a:t>
            </a:r>
          </a:p>
          <a:p>
            <a:pPr algn="just"/>
            <a:r>
              <a:rPr lang="es-AR" dirty="0"/>
              <a:t>Este listado </a:t>
            </a:r>
            <a:r>
              <a:rPr lang="es-ES" dirty="0"/>
              <a:t>se organiza por orden de antigüedad (de mayor a menor). </a:t>
            </a:r>
          </a:p>
        </p:txBody>
      </p:sp>
      <p:sp>
        <p:nvSpPr>
          <p:cNvPr id="10" name="9 Hexágono"/>
          <p:cNvSpPr/>
          <p:nvPr/>
        </p:nvSpPr>
        <p:spPr>
          <a:xfrm>
            <a:off x="5143504" y="4643446"/>
            <a:ext cx="3571900" cy="2000264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724128" y="4531499"/>
            <a:ext cx="2643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200" b="1" dirty="0">
              <a:solidFill>
                <a:srgbClr val="7030A0"/>
              </a:solidFill>
            </a:endParaRPr>
          </a:p>
          <a:p>
            <a:pPr algn="ctr"/>
            <a:r>
              <a:rPr lang="es-AR" sz="2200" b="1" dirty="0">
                <a:solidFill>
                  <a:srgbClr val="7030A0"/>
                </a:solidFill>
              </a:rPr>
              <a:t>En ambos casos es facultad del director/a decidir cómo se cubrirá la suplencia</a:t>
            </a:r>
            <a:endParaRPr lang="es-ES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85728"/>
            <a:ext cx="3571900" cy="1143000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¿Qué pasa si…. 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85984" y="1500174"/>
            <a:ext cx="3571900" cy="785818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s-AR" b="1" dirty="0">
                <a:solidFill>
                  <a:srgbClr val="00B050"/>
                </a:solidFill>
              </a:rPr>
              <a:t>El designado falta???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86512" y="1142984"/>
            <a:ext cx="257176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6000" dirty="0">
                <a:solidFill>
                  <a:srgbClr val="FF0000"/>
                </a:solidFill>
                <a:latin typeface="Cooper Black" pitchFamily="18" charset="0"/>
              </a:rPr>
              <a:t>CESA </a:t>
            </a:r>
            <a:endParaRPr lang="es-E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357158" y="2357430"/>
          <a:ext cx="8501122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6FEC333-D876-489D-91BD-267F57FA0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66" y="148722"/>
            <a:ext cx="1916104" cy="1916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571900" cy="1143000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¿Qué pasa si…. 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5984" y="1500174"/>
            <a:ext cx="6500858" cy="785818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s-AR" b="1" dirty="0">
                <a:solidFill>
                  <a:srgbClr val="00B050"/>
                </a:solidFill>
              </a:rPr>
              <a:t>¿El reemplazado presenta una nueva licencia?</a:t>
            </a:r>
            <a:endParaRPr lang="es-ES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675874521"/>
              </p:ext>
            </p:extLst>
          </p:nvPr>
        </p:nvGraphicFramePr>
        <p:xfrm>
          <a:off x="357158" y="2357430"/>
          <a:ext cx="8501122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emoji_pensando_2-removebg-previe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42852"/>
            <a:ext cx="1762124" cy="17621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3571900" cy="1143000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¿Qué pasa si…. 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6500858" cy="785818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AR" b="1" dirty="0">
                <a:solidFill>
                  <a:srgbClr val="00B050"/>
                </a:solidFill>
              </a:rPr>
              <a:t>¿El reemplazado presenta un tercer período de licencia?</a:t>
            </a:r>
            <a:endParaRPr lang="es-ES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21284738"/>
              </p:ext>
            </p:extLst>
          </p:nvPr>
        </p:nvGraphicFramePr>
        <p:xfrm>
          <a:off x="357158" y="2500306"/>
          <a:ext cx="835824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emoji pensando 3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142852"/>
            <a:ext cx="1714512" cy="22759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85728"/>
            <a:ext cx="4786346" cy="1000132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¿Y qué pasa si…. 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71538" y="1357298"/>
            <a:ext cx="5786478" cy="928694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AR" sz="4400" b="1" dirty="0">
                <a:solidFill>
                  <a:srgbClr val="00B050"/>
                </a:solidFill>
              </a:rPr>
              <a:t>El suplido renuncia???</a:t>
            </a:r>
            <a:endParaRPr lang="es-ES" sz="44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357158" y="2357430"/>
          <a:ext cx="8501122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emoji pensando 4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142852"/>
            <a:ext cx="1865538" cy="18655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27666963"/>
              </p:ext>
            </p:extLst>
          </p:nvPr>
        </p:nvGraphicFramePr>
        <p:xfrm>
          <a:off x="357158" y="928670"/>
          <a:ext cx="842968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57158" y="214290"/>
            <a:ext cx="8572560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rgbClr val="0070C0"/>
                </a:solidFill>
                <a:latin typeface="Cooper Black" pitchFamily="18" charset="0"/>
              </a:rPr>
              <a:t>PARA EL COBRO</a:t>
            </a:r>
          </a:p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</a:rPr>
              <a:t>Si el decreto se cubrió por escuela…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28926" y="5072074"/>
            <a:ext cx="564360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dirty="0"/>
              <a:t>No es necesario enviar a SAD la aceptación o no del ofrecimiento de todos los docentes, sí el listado en dónde figure quién aceptó. En caso de reclamos, SAD solicitará la notificación del ofrecimiento para dar respuesta.</a:t>
            </a:r>
            <a:endParaRPr lang="es-ES" dirty="0"/>
          </a:p>
        </p:txBody>
      </p:sp>
      <p:pic>
        <p:nvPicPr>
          <p:cNvPr id="9" name="8 Imagen" descr="importan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5214950"/>
            <a:ext cx="1837133" cy="13104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6305</TotalTime>
  <Words>706</Words>
  <Application>Microsoft Office PowerPoint</Application>
  <PresentationFormat>Presentación en pantalla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Galería</vt:lpstr>
      <vt:lpstr>Presentación de PowerPoint</vt:lpstr>
      <vt:lpstr>DECRETO 900/23</vt:lpstr>
      <vt:lpstr>Presentación de PowerPoint</vt:lpstr>
      <vt:lpstr>Cómo cubrir los decretos</vt:lpstr>
      <vt:lpstr>¿Qué pasa si….  </vt:lpstr>
      <vt:lpstr>¿Qué pasa si….  </vt:lpstr>
      <vt:lpstr>¿Qué pasa si….  </vt:lpstr>
      <vt:lpstr>¿Y qué pasa si….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DECRETO 900/23</dc:title>
  <dc:creator>jorge la rosa</dc:creator>
  <cp:lastModifiedBy>usuario</cp:lastModifiedBy>
  <cp:revision>21</cp:revision>
  <cp:lastPrinted>2023-08-24T11:25:23Z</cp:lastPrinted>
  <dcterms:created xsi:type="dcterms:W3CDTF">2023-08-18T23:20:51Z</dcterms:created>
  <dcterms:modified xsi:type="dcterms:W3CDTF">2024-03-05T15:35:00Z</dcterms:modified>
</cp:coreProperties>
</file>